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80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2064124" y="826346"/>
            <a:ext cx="7620203" cy="1812176"/>
          </a:xfrm>
        </p:spPr>
        <p:txBody>
          <a:bodyPr>
            <a:normAutofit/>
          </a:bodyPr>
          <a:lstStyle/>
          <a:p>
            <a:pPr algn="ctr"/>
            <a:r>
              <a:rPr lang="th-TH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แนวทางการรับนักศึกษา</a:t>
            </a:r>
            <a:endParaRPr lang="th-TH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>
          <a:xfrm>
            <a:off x="2421572" y="3394980"/>
            <a:ext cx="6400800" cy="1600969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solidFill>
                  <a:srgbClr val="68027C"/>
                </a:solidFill>
              </a:rPr>
              <a:t>มหาวิทยาลัยเทคโนโลยีราชมงคลธัญบุรี</a:t>
            </a:r>
          </a:p>
          <a:p>
            <a:pPr algn="ctr"/>
            <a:r>
              <a:rPr lang="th-TH" sz="4000" b="1" dirty="0" smtClean="0">
                <a:solidFill>
                  <a:srgbClr val="68027C"/>
                </a:solidFill>
              </a:rPr>
              <a:t>มหาวิทยาลัยเทคโนโลยีราชมงคลล้านนา</a:t>
            </a:r>
            <a:endParaRPr lang="th-TH" sz="4000" b="1" dirty="0">
              <a:solidFill>
                <a:srgbClr val="6802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20735" y="2369128"/>
            <a:ext cx="7755774" cy="3175461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n-US" sz="6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</a:t>
            </a:r>
            <a:r>
              <a:rPr lang="en-US" sz="1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TCAS </a:t>
            </a:r>
            <a:r>
              <a:rPr lang="th-TH" sz="1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16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รอบที่ 1</a:t>
            </a:r>
            <a:r>
              <a:rPr lang="en-US" sz="16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    </a:t>
            </a:r>
          </a:p>
          <a:p>
            <a:pPr algn="ctr"/>
            <a:r>
              <a:rPr lang="en-US" sz="1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TCAS</a:t>
            </a:r>
            <a:r>
              <a:rPr lang="th-TH" sz="1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รอบที่ 2   โควตา</a:t>
            </a:r>
          </a:p>
          <a:p>
            <a:pPr algn="ctr"/>
            <a:r>
              <a:rPr lang="th-TH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1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TCAS</a:t>
            </a:r>
            <a:r>
              <a:rPr lang="th-TH" sz="1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h-TH" sz="16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รอบที่ </a:t>
            </a:r>
            <a:r>
              <a:rPr lang="th-TH" sz="1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 รับตรงอิสระ</a:t>
            </a:r>
            <a:endParaRPr lang="th-TH" sz="16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h-TH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ชื่อเรื่องรอง 4"/>
          <p:cNvSpPr>
            <a:spLocks noGrp="1"/>
          </p:cNvSpPr>
          <p:nvPr>
            <p:ph type="ctrTitle"/>
          </p:nvPr>
        </p:nvSpPr>
        <p:spPr>
          <a:xfrm>
            <a:off x="1291041" y="407324"/>
            <a:ext cx="9515504" cy="1961804"/>
          </a:xfrm>
        </p:spPr>
        <p:txBody>
          <a:bodyPr>
            <a:normAutofit/>
          </a:bodyPr>
          <a:lstStyle/>
          <a:p>
            <a:pPr algn="ctr"/>
            <a:r>
              <a:rPr lang="th-TH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รอบที่สามารถดำเนินการได้</a:t>
            </a:r>
            <a:endParaRPr lang="th-TH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0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4473" y="2237334"/>
            <a:ext cx="3940232" cy="181217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</a:t>
            </a:r>
            <a:r>
              <a:rPr lang="th-TH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วัตถุประสงค์</a:t>
            </a:r>
            <a:r>
              <a:rPr lang="th-T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h-TH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h-TH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97019" y="973931"/>
            <a:ext cx="3915804" cy="576262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มทร.ธัญบุรี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73889" y="4226758"/>
            <a:ext cx="5236707" cy="1273167"/>
          </a:xfrm>
        </p:spPr>
        <p:txBody>
          <a:bodyPr>
            <a:normAutofit fontScale="92500"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เก็บตกนักศึกษาที่ไม่ผ่านการสอบคัดเลือกรอบแรก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เป็นทางเลือกให้กับนักศึกษาในการเลือกเรียนคณะ/สาขาวิชาอื่น</a:t>
            </a:r>
            <a:endParaRPr lang="th-T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ต้องเคยสมัครผ่านระบบรับสมัครและชำระเงินแล้วหรือเคยสมัครแต่ยังไม่ชำระเงิน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733308" y="973931"/>
            <a:ext cx="3994265" cy="576262"/>
          </a:xfrm>
        </p:spPr>
        <p:txBody>
          <a:bodyPr/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มทร.ล้านนา</a:t>
            </a:r>
            <a:endParaRPr lang="th-TH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947039" y="4226757"/>
            <a:ext cx="4929188" cy="1273167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เก็บตกนักศึกษาที่ไม่ผ่านการสอบคัดเลือกรอบแรก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เป็นทางเลือกให้กับนักศึกษาในการเลือกเรียนคณะ/สาขาวิชาอื่น</a:t>
            </a:r>
            <a:endParaRPr lang="th-TH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ต้องเคยสมัครผ่านระบบรับสมัครและชำระเงินแล้ว</a:t>
            </a:r>
            <a:endParaRPr lang="th-TH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0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03465" y="586048"/>
            <a:ext cx="5392390" cy="1442258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แนวทางการดำเนินการ </a:t>
            </a:r>
            <a:br>
              <a:rPr lang="th-TH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 มทร.ธัญบุรี</a:t>
            </a:r>
            <a:endParaRPr lang="th-TH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30575" y="3034145"/>
            <a:ext cx="11161425" cy="371579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ส่ง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SMS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ถึงนักศึกษาที่สอบไม่ผ่านทุกคน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นักศึกษาที่สนใจจะเรียนต่อในสาขาอื่นให้สมัครผ่านระบบ (ไม่เสียค่าสมัคร)</a:t>
            </a:r>
          </a:p>
          <a:p>
            <a:pPr marL="742950" indent="-742950">
              <a:buAutoNum type="arabicPeriod"/>
            </a:pPr>
            <a:r>
              <a:rPr lang="th-TH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สวท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ประสานคณะเพื่อจัดสอบสัมภาษณ์ หรือไม่สอบแล้วแต่คณะพิจารณา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ดำเนินการให้แล้วเสร็จก่อนส่งผลการสอบให้ </a:t>
            </a:r>
            <a:r>
              <a:rPr lang="th-TH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ทป</a:t>
            </a: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อ.</a:t>
            </a:r>
          </a:p>
          <a:p>
            <a:pPr marL="742950" indent="-742950">
              <a:buAutoNum type="arabicPeriod"/>
            </a:pPr>
            <a:endParaRPr lang="th-TH" sz="4000" dirty="0" smtClean="0">
              <a:solidFill>
                <a:schemeClr val="tx1"/>
              </a:solidFill>
            </a:endParaRPr>
          </a:p>
          <a:p>
            <a:pPr marL="742950" indent="-742950">
              <a:buAutoNum type="arabicPeriod"/>
            </a:pP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5939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03465" y="586048"/>
            <a:ext cx="5392390" cy="1442258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แนวทางการดำเนินการ </a:t>
            </a:r>
            <a:b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 มทร.ล้านนา</a:t>
            </a:r>
            <a:endParaRPr lang="th-TH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30575" y="3034145"/>
            <a:ext cx="11161425" cy="3715790"/>
          </a:xfrm>
        </p:spPr>
        <p:txBody>
          <a:bodyPr>
            <a:normAutofit fontScale="92500" lnSpcReduction="10000"/>
          </a:bodyPr>
          <a:lstStyle/>
          <a:p>
            <a:r>
              <a:rPr lang="th-TH" sz="43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จัดทำประกาศนักศึกษาที่ไม่ผ่านการสอบ ให้ดูประกาศการเปลี่ยนคณะ/สาขา</a:t>
            </a:r>
          </a:p>
          <a:p>
            <a:r>
              <a:rPr lang="th-TH" sz="43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แจ้งนักศึกษา</a:t>
            </a:r>
            <a:r>
              <a:rPr lang="th-TH" sz="43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ที่สนใจเปลี่ยนสาขามาประชุมเพื่อตัดสินใจเลือกคณะ/สาขา</a:t>
            </a:r>
            <a:r>
              <a:rPr lang="th-TH" sz="43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ใหม่</a:t>
            </a:r>
          </a:p>
          <a:p>
            <a:r>
              <a:rPr lang="th-TH" sz="43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คณะ</a:t>
            </a:r>
            <a:r>
              <a:rPr lang="th-TH" sz="4300" b="1" dirty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ทำการประชาสัมพันธ์ให้นักศึกษาสนใจเลือกเรียนสาขาที่ว่างอยู่</a:t>
            </a:r>
          </a:p>
          <a:p>
            <a:r>
              <a:rPr lang="th-TH" sz="43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นักศึกษาที่สนใจกรอกแบบฟอร์มการเปลี่ยนคณะ/สาขา </a:t>
            </a:r>
            <a:endParaRPr lang="th-TH" sz="4300" b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43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ดำเนินการให้แล้วเสร็จก่อนส่งผลการสอบให้ </a:t>
            </a:r>
            <a:r>
              <a:rPr lang="th-TH" sz="4300" b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ทป</a:t>
            </a:r>
            <a:r>
              <a:rPr lang="th-TH" sz="43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อ.</a:t>
            </a:r>
          </a:p>
          <a:p>
            <a:pPr marL="742950" indent="-742950">
              <a:buAutoNum type="arabicPeriod"/>
            </a:pPr>
            <a:endParaRPr lang="th-TH" sz="4000" dirty="0" smtClean="0">
              <a:solidFill>
                <a:schemeClr val="tx1"/>
              </a:solidFill>
            </a:endParaRPr>
          </a:p>
          <a:p>
            <a:pPr marL="742950" indent="-742950">
              <a:buAutoNum type="arabicPeriod"/>
            </a:pP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395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รูปภาพ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t="9964" r="5476" b="3131"/>
          <a:stretch>
            <a:fillRect/>
          </a:stretch>
        </p:blipFill>
        <p:spPr bwMode="auto">
          <a:xfrm>
            <a:off x="4545098" y="473826"/>
            <a:ext cx="6881367" cy="59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รูปภาพ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9" t="9964" r="26869" b="3682"/>
          <a:stretch>
            <a:fillRect/>
          </a:stretch>
        </p:blipFill>
        <p:spPr bwMode="auto">
          <a:xfrm>
            <a:off x="546676" y="473826"/>
            <a:ext cx="3667876" cy="591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1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" b="19554"/>
          <a:stretch>
            <a:fillRect/>
          </a:stretch>
        </p:blipFill>
        <p:spPr bwMode="auto">
          <a:xfrm>
            <a:off x="718069" y="944101"/>
            <a:ext cx="5740919" cy="43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รูปภาพ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9590" r="29155" b="4065"/>
          <a:stretch>
            <a:fillRect/>
          </a:stretch>
        </p:blipFill>
        <p:spPr bwMode="auto">
          <a:xfrm>
            <a:off x="7186959" y="694719"/>
            <a:ext cx="41719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รูปภาพ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44" y="96203"/>
            <a:ext cx="57213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รูปภาพ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44" y="3515505"/>
            <a:ext cx="57213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0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77938" y="634857"/>
            <a:ext cx="65" cy="559087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6348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1133" y="-537633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ส้นบาง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407</TotalTime>
  <Words>244</Words>
  <Application>Microsoft Office PowerPoint</Application>
  <PresentationFormat>แบบจอกว้าง</PresentationFormat>
  <Paragraphs>28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DilleniaUPC</vt:lpstr>
      <vt:lpstr>Wingdings 3</vt:lpstr>
      <vt:lpstr>เส้นบาง</vt:lpstr>
      <vt:lpstr>แนวทางการรับนักศึกษา</vt:lpstr>
      <vt:lpstr>รอบที่สามารถดำเนินการได้</vt:lpstr>
      <vt:lpstr>      วัตถุประสงค์ </vt:lpstr>
      <vt:lpstr>แนวทางการดำเนินการ  ของ มทร.ธัญบุรี</vt:lpstr>
      <vt:lpstr>แนวทางการดำเนินการ  ของ มทร.ล้านนา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การรับสมัครนักศึกษา</dc:title>
  <dc:creator>Lenovo</dc:creator>
  <cp:lastModifiedBy>Lenovo</cp:lastModifiedBy>
  <cp:revision>39</cp:revision>
  <dcterms:created xsi:type="dcterms:W3CDTF">2019-05-14T03:41:32Z</dcterms:created>
  <dcterms:modified xsi:type="dcterms:W3CDTF">2019-05-17T01:18:55Z</dcterms:modified>
</cp:coreProperties>
</file>