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58" r:id="rId4"/>
    <p:sldId id="259" r:id="rId5"/>
    <p:sldId id="260" r:id="rId6"/>
    <p:sldId id="262" r:id="rId7"/>
    <p:sldId id="270" r:id="rId8"/>
    <p:sldId id="265" r:id="rId9"/>
    <p:sldId id="267" r:id="rId10"/>
    <p:sldId id="266" r:id="rId11"/>
    <p:sldId id="269" r:id="rId12"/>
    <p:sldId id="271" r:id="rId13"/>
    <p:sldId id="272" r:id="rId14"/>
    <p:sldId id="273" r:id="rId15"/>
    <p:sldId id="278" r:id="rId16"/>
    <p:sldId id="277" r:id="rId17"/>
    <p:sldId id="279" r:id="rId18"/>
    <p:sldId id="281" r:id="rId19"/>
    <p:sldId id="282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75" r:id="rId28"/>
  </p:sldIdLst>
  <p:sldSz cx="9144000" cy="6858000" type="screen4x3"/>
  <p:notesSz cx="7053263" cy="93091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56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476" y="-78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0013-A306-46AF-A5AA-3C1CDDB14846}" type="doc">
      <dgm:prSet loTypeId="urn:microsoft.com/office/officeart/2005/8/layout/gear1" loCatId="cycle" qsTypeId="urn:microsoft.com/office/officeart/2005/8/quickstyle/simple5" qsCatId="simple" csTypeId="urn:microsoft.com/office/officeart/2005/8/colors/colorful4" csCatId="colorful" phldr="1"/>
      <dgm:spPr/>
    </dgm:pt>
    <dgm:pt modelId="{063A6978-EB27-400B-A9F1-D32F7E5E89B9}">
      <dgm:prSet phldrT="[Text]"/>
      <dgm:spPr/>
      <dgm:t>
        <a:bodyPr/>
        <a:lstStyle/>
        <a:p>
          <a:r>
            <a:rPr lang="en-US" b="1" dirty="0" smtClean="0"/>
            <a:t>AEC</a:t>
          </a:r>
          <a:endParaRPr lang="th-TH" b="1" dirty="0"/>
        </a:p>
      </dgm:t>
    </dgm:pt>
    <dgm:pt modelId="{2A658F05-E617-4383-A7A6-1DA690CA46B9}" type="parTrans" cxnId="{212DC13C-D383-48B1-94F6-90E7A612387F}">
      <dgm:prSet/>
      <dgm:spPr/>
      <dgm:t>
        <a:bodyPr/>
        <a:lstStyle/>
        <a:p>
          <a:endParaRPr lang="th-TH"/>
        </a:p>
      </dgm:t>
    </dgm:pt>
    <dgm:pt modelId="{4E7136AC-EC53-4F7C-9795-026489DF4A65}" type="sibTrans" cxnId="{212DC13C-D383-48B1-94F6-90E7A612387F}">
      <dgm:prSet/>
      <dgm:spPr/>
      <dgm:t>
        <a:bodyPr/>
        <a:lstStyle/>
        <a:p>
          <a:endParaRPr lang="th-TH"/>
        </a:p>
      </dgm:t>
    </dgm:pt>
    <dgm:pt modelId="{A9968728-3DF3-43FA-9E15-E5C195282772}">
      <dgm:prSet phldrT="[Text]"/>
      <dgm:spPr/>
      <dgm:t>
        <a:bodyPr/>
        <a:lstStyle/>
        <a:p>
          <a:r>
            <a:rPr lang="en-US" b="1" dirty="0" smtClean="0"/>
            <a:t>ASC</a:t>
          </a:r>
          <a:endParaRPr lang="th-TH" b="1" dirty="0"/>
        </a:p>
      </dgm:t>
    </dgm:pt>
    <dgm:pt modelId="{A8A6FD44-A152-498F-A34A-63D27FEBBEE2}" type="parTrans" cxnId="{5EDCF9DD-04BA-4012-9F34-A4D0935C4638}">
      <dgm:prSet/>
      <dgm:spPr/>
      <dgm:t>
        <a:bodyPr/>
        <a:lstStyle/>
        <a:p>
          <a:endParaRPr lang="th-TH"/>
        </a:p>
      </dgm:t>
    </dgm:pt>
    <dgm:pt modelId="{7B24B666-7ECE-4DEB-A546-C71237179839}" type="sibTrans" cxnId="{5EDCF9DD-04BA-4012-9F34-A4D0935C4638}">
      <dgm:prSet/>
      <dgm:spPr/>
      <dgm:t>
        <a:bodyPr/>
        <a:lstStyle/>
        <a:p>
          <a:endParaRPr lang="th-TH"/>
        </a:p>
      </dgm:t>
    </dgm:pt>
    <dgm:pt modelId="{D632D85C-53AE-4A9C-94A5-31F44A561117}">
      <dgm:prSet phldrT="[Text]"/>
      <dgm:spPr/>
      <dgm:t>
        <a:bodyPr/>
        <a:lstStyle/>
        <a:p>
          <a:r>
            <a:rPr lang="en-US" b="1" dirty="0" smtClean="0"/>
            <a:t>ASCC</a:t>
          </a:r>
          <a:endParaRPr lang="th-TH" b="1" dirty="0"/>
        </a:p>
      </dgm:t>
    </dgm:pt>
    <dgm:pt modelId="{AA605312-B8F0-4F92-8325-BD4F71BE2642}" type="parTrans" cxnId="{B5E72492-5E60-4202-AE9B-2F89DA2AC4C6}">
      <dgm:prSet/>
      <dgm:spPr/>
      <dgm:t>
        <a:bodyPr/>
        <a:lstStyle/>
        <a:p>
          <a:endParaRPr lang="th-TH"/>
        </a:p>
      </dgm:t>
    </dgm:pt>
    <dgm:pt modelId="{3EC0503A-DE9F-4E4C-B3D2-6783A74E36F1}" type="sibTrans" cxnId="{B5E72492-5E60-4202-AE9B-2F89DA2AC4C6}">
      <dgm:prSet/>
      <dgm:spPr/>
      <dgm:t>
        <a:bodyPr/>
        <a:lstStyle/>
        <a:p>
          <a:endParaRPr lang="th-TH"/>
        </a:p>
      </dgm:t>
    </dgm:pt>
    <dgm:pt modelId="{82794DDE-A6A0-4F13-BF60-C4C75400083F}" type="pres">
      <dgm:prSet presAssocID="{98CE0013-A306-46AF-A5AA-3C1CDDB148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37D9E6-91D0-4B83-B103-81033056B4D5}" type="pres">
      <dgm:prSet presAssocID="{063A6978-EB27-400B-A9F1-D32F7E5E89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314CCF-D089-4C6F-BB68-86165DA6A11D}" type="pres">
      <dgm:prSet presAssocID="{063A6978-EB27-400B-A9F1-D32F7E5E89B9}" presName="gear1srcNode" presStyleLbl="node1" presStyleIdx="0" presStyleCnt="3"/>
      <dgm:spPr/>
      <dgm:t>
        <a:bodyPr/>
        <a:lstStyle/>
        <a:p>
          <a:endParaRPr lang="th-TH"/>
        </a:p>
      </dgm:t>
    </dgm:pt>
    <dgm:pt modelId="{2A1941C4-EE6E-4780-A716-52B034E8C92C}" type="pres">
      <dgm:prSet presAssocID="{063A6978-EB27-400B-A9F1-D32F7E5E89B9}" presName="gear1dstNode" presStyleLbl="node1" presStyleIdx="0" presStyleCnt="3"/>
      <dgm:spPr/>
      <dgm:t>
        <a:bodyPr/>
        <a:lstStyle/>
        <a:p>
          <a:endParaRPr lang="th-TH"/>
        </a:p>
      </dgm:t>
    </dgm:pt>
    <dgm:pt modelId="{C15ACBE5-0417-4FD1-86C5-2F89C848CDF6}" type="pres">
      <dgm:prSet presAssocID="{A9968728-3DF3-43FA-9E15-E5C19528277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A13B3E-90DA-4F8B-AE1F-B35F096C59EF}" type="pres">
      <dgm:prSet presAssocID="{A9968728-3DF3-43FA-9E15-E5C195282772}" presName="gear2srcNode" presStyleLbl="node1" presStyleIdx="1" presStyleCnt="3"/>
      <dgm:spPr/>
      <dgm:t>
        <a:bodyPr/>
        <a:lstStyle/>
        <a:p>
          <a:endParaRPr lang="th-TH"/>
        </a:p>
      </dgm:t>
    </dgm:pt>
    <dgm:pt modelId="{C7BDDBBF-3232-41DC-ACD3-E39A20A86BDB}" type="pres">
      <dgm:prSet presAssocID="{A9968728-3DF3-43FA-9E15-E5C195282772}" presName="gear2dstNode" presStyleLbl="node1" presStyleIdx="1" presStyleCnt="3"/>
      <dgm:spPr/>
      <dgm:t>
        <a:bodyPr/>
        <a:lstStyle/>
        <a:p>
          <a:endParaRPr lang="th-TH"/>
        </a:p>
      </dgm:t>
    </dgm:pt>
    <dgm:pt modelId="{B51AB2CB-AC68-4320-890B-1827A13C00B8}" type="pres">
      <dgm:prSet presAssocID="{D632D85C-53AE-4A9C-94A5-31F44A561117}" presName="gear3" presStyleLbl="node1" presStyleIdx="2" presStyleCnt="3"/>
      <dgm:spPr/>
      <dgm:t>
        <a:bodyPr/>
        <a:lstStyle/>
        <a:p>
          <a:endParaRPr lang="th-TH"/>
        </a:p>
      </dgm:t>
    </dgm:pt>
    <dgm:pt modelId="{F47AE9DB-B0EB-4A51-A6CD-4241D681E233}" type="pres">
      <dgm:prSet presAssocID="{D632D85C-53AE-4A9C-94A5-31F44A56111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F9E839-EBEA-4DB6-A3A8-9536C8C5EFEA}" type="pres">
      <dgm:prSet presAssocID="{D632D85C-53AE-4A9C-94A5-31F44A561117}" presName="gear3srcNode" presStyleLbl="node1" presStyleIdx="2" presStyleCnt="3"/>
      <dgm:spPr/>
      <dgm:t>
        <a:bodyPr/>
        <a:lstStyle/>
        <a:p>
          <a:endParaRPr lang="th-TH"/>
        </a:p>
      </dgm:t>
    </dgm:pt>
    <dgm:pt modelId="{91E1DA51-3107-4924-94D7-944635470043}" type="pres">
      <dgm:prSet presAssocID="{D632D85C-53AE-4A9C-94A5-31F44A561117}" presName="gear3dstNode" presStyleLbl="node1" presStyleIdx="2" presStyleCnt="3"/>
      <dgm:spPr/>
      <dgm:t>
        <a:bodyPr/>
        <a:lstStyle/>
        <a:p>
          <a:endParaRPr lang="th-TH"/>
        </a:p>
      </dgm:t>
    </dgm:pt>
    <dgm:pt modelId="{0D5424F2-3A2D-4951-AB7F-44D9BD467F84}" type="pres">
      <dgm:prSet presAssocID="{4E7136AC-EC53-4F7C-9795-026489DF4A65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14E68D4A-9B11-48DC-A43B-E9C2CD78C701}" type="pres">
      <dgm:prSet presAssocID="{7B24B666-7ECE-4DEB-A546-C71237179839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43997383-7DD2-41A4-90FD-E5371E8AE870}" type="pres">
      <dgm:prSet presAssocID="{3EC0503A-DE9F-4E4C-B3D2-6783A74E36F1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55996EA2-45BA-4BA3-946D-4928191A7A16}" type="presOf" srcId="{D632D85C-53AE-4A9C-94A5-31F44A561117}" destId="{B51AB2CB-AC68-4320-890B-1827A13C00B8}" srcOrd="0" destOrd="0" presId="urn:microsoft.com/office/officeart/2005/8/layout/gear1"/>
    <dgm:cxn modelId="{0A11538C-3445-495E-A727-3CB1DFA14332}" type="presOf" srcId="{A9968728-3DF3-43FA-9E15-E5C195282772}" destId="{B3A13B3E-90DA-4F8B-AE1F-B35F096C59EF}" srcOrd="1" destOrd="0" presId="urn:microsoft.com/office/officeart/2005/8/layout/gear1"/>
    <dgm:cxn modelId="{A6309440-09CC-47DD-914D-AEC74554D13B}" type="presOf" srcId="{D632D85C-53AE-4A9C-94A5-31F44A561117}" destId="{F47AE9DB-B0EB-4A51-A6CD-4241D681E233}" srcOrd="1" destOrd="0" presId="urn:microsoft.com/office/officeart/2005/8/layout/gear1"/>
    <dgm:cxn modelId="{D043154F-448C-4A24-9AEA-5C8A37C46B45}" type="presOf" srcId="{A9968728-3DF3-43FA-9E15-E5C195282772}" destId="{C15ACBE5-0417-4FD1-86C5-2F89C848CDF6}" srcOrd="0" destOrd="0" presId="urn:microsoft.com/office/officeart/2005/8/layout/gear1"/>
    <dgm:cxn modelId="{E0A5CB88-C03E-497A-9DD2-DFDCD6B32EF7}" type="presOf" srcId="{4E7136AC-EC53-4F7C-9795-026489DF4A65}" destId="{0D5424F2-3A2D-4951-AB7F-44D9BD467F84}" srcOrd="0" destOrd="0" presId="urn:microsoft.com/office/officeart/2005/8/layout/gear1"/>
    <dgm:cxn modelId="{212DC13C-D383-48B1-94F6-90E7A612387F}" srcId="{98CE0013-A306-46AF-A5AA-3C1CDDB14846}" destId="{063A6978-EB27-400B-A9F1-D32F7E5E89B9}" srcOrd="0" destOrd="0" parTransId="{2A658F05-E617-4383-A7A6-1DA690CA46B9}" sibTransId="{4E7136AC-EC53-4F7C-9795-026489DF4A65}"/>
    <dgm:cxn modelId="{EDECD7C7-9FBB-4B09-AA65-A0B3B637191C}" type="presOf" srcId="{063A6978-EB27-400B-A9F1-D32F7E5E89B9}" destId="{BD37D9E6-91D0-4B83-B103-81033056B4D5}" srcOrd="0" destOrd="0" presId="urn:microsoft.com/office/officeart/2005/8/layout/gear1"/>
    <dgm:cxn modelId="{5EDCF9DD-04BA-4012-9F34-A4D0935C4638}" srcId="{98CE0013-A306-46AF-A5AA-3C1CDDB14846}" destId="{A9968728-3DF3-43FA-9E15-E5C195282772}" srcOrd="1" destOrd="0" parTransId="{A8A6FD44-A152-498F-A34A-63D27FEBBEE2}" sibTransId="{7B24B666-7ECE-4DEB-A546-C71237179839}"/>
    <dgm:cxn modelId="{B5E72492-5E60-4202-AE9B-2F89DA2AC4C6}" srcId="{98CE0013-A306-46AF-A5AA-3C1CDDB14846}" destId="{D632D85C-53AE-4A9C-94A5-31F44A561117}" srcOrd="2" destOrd="0" parTransId="{AA605312-B8F0-4F92-8325-BD4F71BE2642}" sibTransId="{3EC0503A-DE9F-4E4C-B3D2-6783A74E36F1}"/>
    <dgm:cxn modelId="{83AAD684-BA88-454E-9E71-DB4D3754A957}" type="presOf" srcId="{063A6978-EB27-400B-A9F1-D32F7E5E89B9}" destId="{FC314CCF-D089-4C6F-BB68-86165DA6A11D}" srcOrd="1" destOrd="0" presId="urn:microsoft.com/office/officeart/2005/8/layout/gear1"/>
    <dgm:cxn modelId="{AA6C99E2-291A-4EC4-8A6E-64EA17D89665}" type="presOf" srcId="{3EC0503A-DE9F-4E4C-B3D2-6783A74E36F1}" destId="{43997383-7DD2-41A4-90FD-E5371E8AE870}" srcOrd="0" destOrd="0" presId="urn:microsoft.com/office/officeart/2005/8/layout/gear1"/>
    <dgm:cxn modelId="{CAFE9D7A-43F8-470F-9FFC-E21E190E8CBD}" type="presOf" srcId="{7B24B666-7ECE-4DEB-A546-C71237179839}" destId="{14E68D4A-9B11-48DC-A43B-E9C2CD78C701}" srcOrd="0" destOrd="0" presId="urn:microsoft.com/office/officeart/2005/8/layout/gear1"/>
    <dgm:cxn modelId="{570A427E-B6F4-4D4B-8956-895CD0FD638E}" type="presOf" srcId="{A9968728-3DF3-43FA-9E15-E5C195282772}" destId="{C7BDDBBF-3232-41DC-ACD3-E39A20A86BDB}" srcOrd="2" destOrd="0" presId="urn:microsoft.com/office/officeart/2005/8/layout/gear1"/>
    <dgm:cxn modelId="{6AD2B332-6621-4281-9492-EEFCA59B091A}" type="presOf" srcId="{D632D85C-53AE-4A9C-94A5-31F44A561117}" destId="{91E1DA51-3107-4924-94D7-944635470043}" srcOrd="3" destOrd="0" presId="urn:microsoft.com/office/officeart/2005/8/layout/gear1"/>
    <dgm:cxn modelId="{08E5ACD4-9826-4CA4-BA55-DD747E227FDF}" type="presOf" srcId="{D632D85C-53AE-4A9C-94A5-31F44A561117}" destId="{5FF9E839-EBEA-4DB6-A3A8-9536C8C5EFEA}" srcOrd="2" destOrd="0" presId="urn:microsoft.com/office/officeart/2005/8/layout/gear1"/>
    <dgm:cxn modelId="{8007CE18-17EA-44D8-A3AD-5C7FDC9AFD5C}" type="presOf" srcId="{063A6978-EB27-400B-A9F1-D32F7E5E89B9}" destId="{2A1941C4-EE6E-4780-A716-52B034E8C92C}" srcOrd="2" destOrd="0" presId="urn:microsoft.com/office/officeart/2005/8/layout/gear1"/>
    <dgm:cxn modelId="{6B844DDD-D663-44CE-81B4-934A69FC7C53}" type="presOf" srcId="{98CE0013-A306-46AF-A5AA-3C1CDDB14846}" destId="{82794DDE-A6A0-4F13-BF60-C4C75400083F}" srcOrd="0" destOrd="0" presId="urn:microsoft.com/office/officeart/2005/8/layout/gear1"/>
    <dgm:cxn modelId="{CDF508D1-B474-4946-8D00-D9F4DE991D15}" type="presParOf" srcId="{82794DDE-A6A0-4F13-BF60-C4C75400083F}" destId="{BD37D9E6-91D0-4B83-B103-81033056B4D5}" srcOrd="0" destOrd="0" presId="urn:microsoft.com/office/officeart/2005/8/layout/gear1"/>
    <dgm:cxn modelId="{69BCB75E-FB38-4546-8593-83F74A593A26}" type="presParOf" srcId="{82794DDE-A6A0-4F13-BF60-C4C75400083F}" destId="{FC314CCF-D089-4C6F-BB68-86165DA6A11D}" srcOrd="1" destOrd="0" presId="urn:microsoft.com/office/officeart/2005/8/layout/gear1"/>
    <dgm:cxn modelId="{67ED367A-7335-43C7-A815-EE57A4FBA94C}" type="presParOf" srcId="{82794DDE-A6A0-4F13-BF60-C4C75400083F}" destId="{2A1941C4-EE6E-4780-A716-52B034E8C92C}" srcOrd="2" destOrd="0" presId="urn:microsoft.com/office/officeart/2005/8/layout/gear1"/>
    <dgm:cxn modelId="{F4C0C127-A0E1-41D0-BF68-A5A5EC34589F}" type="presParOf" srcId="{82794DDE-A6A0-4F13-BF60-C4C75400083F}" destId="{C15ACBE5-0417-4FD1-86C5-2F89C848CDF6}" srcOrd="3" destOrd="0" presId="urn:microsoft.com/office/officeart/2005/8/layout/gear1"/>
    <dgm:cxn modelId="{1F926A46-3CA9-4F0B-98BA-12445ABDB342}" type="presParOf" srcId="{82794DDE-A6A0-4F13-BF60-C4C75400083F}" destId="{B3A13B3E-90DA-4F8B-AE1F-B35F096C59EF}" srcOrd="4" destOrd="0" presId="urn:microsoft.com/office/officeart/2005/8/layout/gear1"/>
    <dgm:cxn modelId="{1EED40E5-7AC1-4BA3-A356-8B748F1DDD8F}" type="presParOf" srcId="{82794DDE-A6A0-4F13-BF60-C4C75400083F}" destId="{C7BDDBBF-3232-41DC-ACD3-E39A20A86BDB}" srcOrd="5" destOrd="0" presId="urn:microsoft.com/office/officeart/2005/8/layout/gear1"/>
    <dgm:cxn modelId="{10795055-217A-4AA6-9262-B4164668F5C9}" type="presParOf" srcId="{82794DDE-A6A0-4F13-BF60-C4C75400083F}" destId="{B51AB2CB-AC68-4320-890B-1827A13C00B8}" srcOrd="6" destOrd="0" presId="urn:microsoft.com/office/officeart/2005/8/layout/gear1"/>
    <dgm:cxn modelId="{C0D2718D-B94F-4993-917B-2BD06770A184}" type="presParOf" srcId="{82794DDE-A6A0-4F13-BF60-C4C75400083F}" destId="{F47AE9DB-B0EB-4A51-A6CD-4241D681E233}" srcOrd="7" destOrd="0" presId="urn:microsoft.com/office/officeart/2005/8/layout/gear1"/>
    <dgm:cxn modelId="{7862FA8D-26C3-40AF-8B2D-6FA8469A7924}" type="presParOf" srcId="{82794DDE-A6A0-4F13-BF60-C4C75400083F}" destId="{5FF9E839-EBEA-4DB6-A3A8-9536C8C5EFEA}" srcOrd="8" destOrd="0" presId="urn:microsoft.com/office/officeart/2005/8/layout/gear1"/>
    <dgm:cxn modelId="{72583577-7FA4-44BD-8766-739D6FA81138}" type="presParOf" srcId="{82794DDE-A6A0-4F13-BF60-C4C75400083F}" destId="{91E1DA51-3107-4924-94D7-944635470043}" srcOrd="9" destOrd="0" presId="urn:microsoft.com/office/officeart/2005/8/layout/gear1"/>
    <dgm:cxn modelId="{0AB484A8-E32A-410E-80E9-4D9CB44F4C3C}" type="presParOf" srcId="{82794DDE-A6A0-4F13-BF60-C4C75400083F}" destId="{0D5424F2-3A2D-4951-AB7F-44D9BD467F84}" srcOrd="10" destOrd="0" presId="urn:microsoft.com/office/officeart/2005/8/layout/gear1"/>
    <dgm:cxn modelId="{44672F2E-EC66-48DC-BD03-97C9263D1465}" type="presParOf" srcId="{82794DDE-A6A0-4F13-BF60-C4C75400083F}" destId="{14E68D4A-9B11-48DC-A43B-E9C2CD78C701}" srcOrd="11" destOrd="0" presId="urn:microsoft.com/office/officeart/2005/8/layout/gear1"/>
    <dgm:cxn modelId="{F59E8BE1-AF55-4B22-A996-4E162283B1CF}" type="presParOf" srcId="{82794DDE-A6A0-4F13-BF60-C4C75400083F}" destId="{43997383-7DD2-41A4-90FD-E5371E8AE870}" srcOrd="12" destOrd="0" presId="urn:microsoft.com/office/officeart/2005/8/layout/gear1"/>
  </dgm:cxnLst>
  <dgm:bg/>
  <dgm:whole>
    <a:ln>
      <a:solidFill>
        <a:schemeClr val="bg1">
          <a:lumMod val="8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C14B1-4D81-4E9D-8E0A-69F52937ACC5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C627F64-3418-48F4-AC56-05A32CF476D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/>
            <a:t>Liberalization of trade in services</a:t>
          </a:r>
          <a:endParaRPr lang="th-TH" b="1" dirty="0"/>
        </a:p>
      </dgm:t>
    </dgm:pt>
    <dgm:pt modelId="{393099FE-E3A8-47DF-81E5-0FE0814C22AB}" type="parTrans" cxnId="{34EACC2F-A9D5-430E-A571-0330F7BCCA19}">
      <dgm:prSet/>
      <dgm:spPr/>
      <dgm:t>
        <a:bodyPr/>
        <a:lstStyle/>
        <a:p>
          <a:endParaRPr lang="th-TH"/>
        </a:p>
      </dgm:t>
    </dgm:pt>
    <dgm:pt modelId="{CFA9B118-6985-4190-A2E8-FBC46EF70674}" type="sibTrans" cxnId="{34EACC2F-A9D5-430E-A571-0330F7BCCA19}">
      <dgm:prSet/>
      <dgm:spPr/>
      <dgm:t>
        <a:bodyPr/>
        <a:lstStyle/>
        <a:p>
          <a:endParaRPr lang="th-TH"/>
        </a:p>
      </dgm:t>
    </dgm:pt>
    <dgm:pt modelId="{497A4FD5-DF65-4AD5-9B51-91C7088B9EE2}">
      <dgm:prSet phldrT="[Text]"/>
      <dgm:spPr/>
      <dgm:t>
        <a:bodyPr/>
        <a:lstStyle/>
        <a:p>
          <a:r>
            <a:rPr lang="en-US" b="1" dirty="0" smtClean="0"/>
            <a:t>Cross-border education</a:t>
          </a:r>
          <a:endParaRPr lang="th-TH" b="1" dirty="0"/>
        </a:p>
      </dgm:t>
    </dgm:pt>
    <dgm:pt modelId="{A4B394C7-952C-4FB2-9159-0ED8D8E433D1}" type="parTrans" cxnId="{E6DB7BA0-1586-4D0D-8B05-3BFC46E06C96}">
      <dgm:prSet/>
      <dgm:spPr/>
      <dgm:t>
        <a:bodyPr/>
        <a:lstStyle/>
        <a:p>
          <a:endParaRPr lang="th-TH"/>
        </a:p>
      </dgm:t>
    </dgm:pt>
    <dgm:pt modelId="{1DBB3315-9617-4DC3-97E0-C8D76AFF61B4}" type="sibTrans" cxnId="{E6DB7BA0-1586-4D0D-8B05-3BFC46E06C96}">
      <dgm:prSet/>
      <dgm:spPr/>
      <dgm:t>
        <a:bodyPr/>
        <a:lstStyle/>
        <a:p>
          <a:endParaRPr lang="th-TH"/>
        </a:p>
      </dgm:t>
    </dgm:pt>
    <dgm:pt modelId="{F00A396C-3892-4609-8980-9566833D6D7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Need for international-standard HE</a:t>
          </a:r>
          <a:endParaRPr lang="th-TH" sz="1800" b="1" dirty="0"/>
        </a:p>
      </dgm:t>
    </dgm:pt>
    <dgm:pt modelId="{711EA71C-52A0-4F5D-BB98-1C7D5F812E7C}" type="parTrans" cxnId="{7F15338B-1374-4A39-8D2A-55BEBC52E366}">
      <dgm:prSet/>
      <dgm:spPr/>
      <dgm:t>
        <a:bodyPr/>
        <a:lstStyle/>
        <a:p>
          <a:endParaRPr lang="th-TH"/>
        </a:p>
      </dgm:t>
    </dgm:pt>
    <dgm:pt modelId="{620854D8-F3A6-4617-9B97-8F4B93DFF1AD}" type="sibTrans" cxnId="{7F15338B-1374-4A39-8D2A-55BEBC52E366}">
      <dgm:prSet/>
      <dgm:spPr/>
      <dgm:t>
        <a:bodyPr/>
        <a:lstStyle/>
        <a:p>
          <a:endParaRPr lang="th-TH"/>
        </a:p>
      </dgm:t>
    </dgm:pt>
    <dgm:pt modelId="{6AAEE49C-6E3A-41D4-9F9D-9903A9342403}">
      <dgm:prSet phldrT="[Text]"/>
      <dgm:spPr/>
      <dgm:t>
        <a:bodyPr/>
        <a:lstStyle/>
        <a:p>
          <a:r>
            <a:rPr lang="en-US" b="1" dirty="0" smtClean="0"/>
            <a:t>Free flow of workforce</a:t>
          </a:r>
          <a:endParaRPr lang="th-TH" b="1" dirty="0"/>
        </a:p>
      </dgm:t>
    </dgm:pt>
    <dgm:pt modelId="{C58A9DC8-F7AA-4936-BFB6-8305569BE9B6}" type="parTrans" cxnId="{322813F6-AD04-4969-ABD5-851E20C42413}">
      <dgm:prSet/>
      <dgm:spPr/>
      <dgm:t>
        <a:bodyPr/>
        <a:lstStyle/>
        <a:p>
          <a:endParaRPr lang="th-TH"/>
        </a:p>
      </dgm:t>
    </dgm:pt>
    <dgm:pt modelId="{B2ADEDF9-3039-4EE3-AC70-0F0CE285CD09}" type="sibTrans" cxnId="{322813F6-AD04-4969-ABD5-851E20C42413}">
      <dgm:prSet/>
      <dgm:spPr/>
      <dgm:t>
        <a:bodyPr/>
        <a:lstStyle/>
        <a:p>
          <a:endParaRPr lang="th-TH"/>
        </a:p>
      </dgm:t>
    </dgm:pt>
    <dgm:pt modelId="{0F45118E-CEE0-4658-9F79-A2F448063ED4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pPr algn="l"/>
          <a:r>
            <a:rPr lang="en-US" sz="1600" b="1" dirty="0" smtClean="0"/>
            <a:t>International programs</a:t>
          </a:r>
        </a:p>
        <a:p>
          <a:pPr algn="l"/>
          <a:r>
            <a:rPr lang="en-US" sz="1600" b="1" dirty="0" smtClean="0"/>
            <a:t>International instructors</a:t>
          </a:r>
        </a:p>
        <a:p>
          <a:pPr algn="l"/>
          <a:r>
            <a:rPr lang="en-US" sz="1600" b="1" dirty="0" smtClean="0"/>
            <a:t>International environment</a:t>
          </a:r>
        </a:p>
        <a:p>
          <a:pPr algn="l"/>
          <a:r>
            <a:rPr lang="en-US" sz="1600" b="1" dirty="0" smtClean="0"/>
            <a:t>Permeability of credit and qualifications</a:t>
          </a:r>
          <a:endParaRPr lang="th-TH" sz="1600" b="1" dirty="0"/>
        </a:p>
      </dgm:t>
    </dgm:pt>
    <dgm:pt modelId="{C681E621-1CD4-433F-B24C-3D32F67B8532}" type="parTrans" cxnId="{820FF8EC-950F-4BCA-8F90-DF11403D7F27}">
      <dgm:prSet/>
      <dgm:spPr/>
      <dgm:t>
        <a:bodyPr/>
        <a:lstStyle/>
        <a:p>
          <a:endParaRPr lang="th-TH"/>
        </a:p>
      </dgm:t>
    </dgm:pt>
    <dgm:pt modelId="{3B87380F-6432-4044-9F99-07F968E6F5A2}" type="sibTrans" cxnId="{820FF8EC-950F-4BCA-8F90-DF11403D7F27}">
      <dgm:prSet/>
      <dgm:spPr/>
      <dgm:t>
        <a:bodyPr/>
        <a:lstStyle/>
        <a:p>
          <a:endParaRPr lang="th-TH"/>
        </a:p>
      </dgm:t>
    </dgm:pt>
    <dgm:pt modelId="{FAE9B4D3-82EC-4D15-B6E1-853D9D43DC0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Graduates capable of working in international environment + Mutual Recognition Arrangement (MRA)</a:t>
          </a:r>
          <a:endParaRPr lang="th-TH" sz="1800" b="1" dirty="0"/>
        </a:p>
      </dgm:t>
    </dgm:pt>
    <dgm:pt modelId="{58BE728D-019A-463A-87E5-CDADEB2A8364}" type="parTrans" cxnId="{6B99A432-452D-49A0-A9DE-C0F07CCA6361}">
      <dgm:prSet/>
      <dgm:spPr/>
      <dgm:t>
        <a:bodyPr/>
        <a:lstStyle/>
        <a:p>
          <a:endParaRPr lang="th-TH"/>
        </a:p>
      </dgm:t>
    </dgm:pt>
    <dgm:pt modelId="{3B8F4D66-6FB6-4E79-9471-CF88B8910C7E}" type="sibTrans" cxnId="{6B99A432-452D-49A0-A9DE-C0F07CCA6361}">
      <dgm:prSet/>
      <dgm:spPr/>
      <dgm:t>
        <a:bodyPr/>
        <a:lstStyle/>
        <a:p>
          <a:endParaRPr lang="th-TH"/>
        </a:p>
      </dgm:t>
    </dgm:pt>
    <dgm:pt modelId="{B15C31A8-9E30-46F6-95FC-8E7D7E6B3586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pPr algn="l"/>
          <a:r>
            <a:rPr lang="en-US" b="1" dirty="0" smtClean="0"/>
            <a:t>Employability skills</a:t>
          </a:r>
        </a:p>
        <a:p>
          <a:pPr algn="l"/>
          <a:r>
            <a:rPr lang="en-US" b="1" dirty="0" smtClean="0"/>
            <a:t>Languages proficiency</a:t>
          </a:r>
        </a:p>
        <a:p>
          <a:pPr algn="l"/>
          <a:r>
            <a:rPr lang="en-US" b="1" dirty="0" smtClean="0"/>
            <a:t>Cross-cultural communication skills</a:t>
          </a:r>
        </a:p>
        <a:p>
          <a:pPr algn="l"/>
          <a:r>
            <a:rPr lang="en-US" b="1" dirty="0" smtClean="0"/>
            <a:t>Practical</a:t>
          </a:r>
        </a:p>
        <a:p>
          <a:pPr algn="l"/>
          <a:r>
            <a:rPr lang="en-US" b="1" dirty="0" smtClean="0"/>
            <a:t>Disciplined</a:t>
          </a:r>
        </a:p>
        <a:p>
          <a:pPr algn="l"/>
          <a:r>
            <a:rPr lang="en-US" b="1" dirty="0" smtClean="0"/>
            <a:t>Patient</a:t>
          </a:r>
          <a:endParaRPr lang="th-TH" b="1" dirty="0"/>
        </a:p>
      </dgm:t>
    </dgm:pt>
    <dgm:pt modelId="{EE72542D-EDAF-4617-A504-12A508022647}" type="parTrans" cxnId="{2B5D6FC1-F5B0-4DC7-A561-F198A2C0FEBA}">
      <dgm:prSet/>
      <dgm:spPr/>
      <dgm:t>
        <a:bodyPr/>
        <a:lstStyle/>
        <a:p>
          <a:endParaRPr lang="th-TH"/>
        </a:p>
      </dgm:t>
    </dgm:pt>
    <dgm:pt modelId="{0C598AD1-78A1-409C-9CD5-D68509090BFB}" type="sibTrans" cxnId="{2B5D6FC1-F5B0-4DC7-A561-F198A2C0FEBA}">
      <dgm:prSet/>
      <dgm:spPr/>
      <dgm:t>
        <a:bodyPr/>
        <a:lstStyle/>
        <a:p>
          <a:endParaRPr lang="th-TH"/>
        </a:p>
      </dgm:t>
    </dgm:pt>
    <dgm:pt modelId="{8B27FAA7-9792-4F82-8239-D3A118260C46}" type="pres">
      <dgm:prSet presAssocID="{011C14B1-4D81-4E9D-8E0A-69F52937AC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71F1428A-772B-41B2-8F3C-7467EAF107E6}" type="pres">
      <dgm:prSet presAssocID="{7C627F64-3418-48F4-AC56-05A32CF476DC}" presName="vertOne" presStyleCnt="0"/>
      <dgm:spPr/>
    </dgm:pt>
    <dgm:pt modelId="{D64CB6A5-F2F5-44A6-8166-22557504D5EF}" type="pres">
      <dgm:prSet presAssocID="{7C627F64-3418-48F4-AC56-05A32CF476D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0FFCFEA-0010-4260-8BB6-C99B0F1809B8}" type="pres">
      <dgm:prSet presAssocID="{7C627F64-3418-48F4-AC56-05A32CF476DC}" presName="parTransOne" presStyleCnt="0"/>
      <dgm:spPr/>
    </dgm:pt>
    <dgm:pt modelId="{7538B5FE-2653-48C5-A096-6FD5330B53A1}" type="pres">
      <dgm:prSet presAssocID="{7C627F64-3418-48F4-AC56-05A32CF476DC}" presName="horzOne" presStyleCnt="0"/>
      <dgm:spPr/>
    </dgm:pt>
    <dgm:pt modelId="{6F5BD563-FA52-4295-BAEE-47850527EF1A}" type="pres">
      <dgm:prSet presAssocID="{497A4FD5-DF65-4AD5-9B51-91C7088B9EE2}" presName="vertTwo" presStyleCnt="0"/>
      <dgm:spPr/>
    </dgm:pt>
    <dgm:pt modelId="{2CBD3592-53C6-4D55-A397-4CBE78DDA44B}" type="pres">
      <dgm:prSet presAssocID="{497A4FD5-DF65-4AD5-9B51-91C7088B9EE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174D29F-23FC-49BC-B544-568CAEF59449}" type="pres">
      <dgm:prSet presAssocID="{497A4FD5-DF65-4AD5-9B51-91C7088B9EE2}" presName="parTransTwo" presStyleCnt="0"/>
      <dgm:spPr/>
    </dgm:pt>
    <dgm:pt modelId="{1ED9A68D-2309-46FA-B08E-148B2CA11400}" type="pres">
      <dgm:prSet presAssocID="{497A4FD5-DF65-4AD5-9B51-91C7088B9EE2}" presName="horzTwo" presStyleCnt="0"/>
      <dgm:spPr/>
    </dgm:pt>
    <dgm:pt modelId="{E7026182-8EDE-4717-8C51-E40E6F408172}" type="pres">
      <dgm:prSet presAssocID="{F00A396C-3892-4609-8980-9566833D6D78}" presName="vertThree" presStyleCnt="0"/>
      <dgm:spPr/>
    </dgm:pt>
    <dgm:pt modelId="{3F95F9C4-673D-420B-9BC3-8E0650D03FBC}" type="pres">
      <dgm:prSet presAssocID="{F00A396C-3892-4609-8980-9566833D6D7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33EC8B-F193-467F-8D33-EDFE838058F5}" type="pres">
      <dgm:prSet presAssocID="{F00A396C-3892-4609-8980-9566833D6D78}" presName="parTransThree" presStyleCnt="0"/>
      <dgm:spPr/>
    </dgm:pt>
    <dgm:pt modelId="{F2CB75A3-DB08-4052-A6B8-946206B52AE8}" type="pres">
      <dgm:prSet presAssocID="{F00A396C-3892-4609-8980-9566833D6D78}" presName="horzThree" presStyleCnt="0"/>
      <dgm:spPr/>
    </dgm:pt>
    <dgm:pt modelId="{FB4EA86B-947C-4A54-91C5-32237E97A31B}" type="pres">
      <dgm:prSet presAssocID="{0F45118E-CEE0-4658-9F79-A2F448063ED4}" presName="vertFour" presStyleCnt="0">
        <dgm:presLayoutVars>
          <dgm:chPref val="3"/>
        </dgm:presLayoutVars>
      </dgm:prSet>
      <dgm:spPr/>
    </dgm:pt>
    <dgm:pt modelId="{A9C54AF7-C6DB-4745-BAFE-B995410CBF4B}" type="pres">
      <dgm:prSet presAssocID="{0F45118E-CEE0-4658-9F79-A2F448063ED4}" presName="txFour" presStyleLbl="node4" presStyleIdx="0" presStyleCnt="2" custScaleX="104200" custScaleY="28002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4D6DF8A-A63A-45C0-98C0-2D3911E075C5}" type="pres">
      <dgm:prSet presAssocID="{0F45118E-CEE0-4658-9F79-A2F448063ED4}" presName="horzFour" presStyleCnt="0"/>
      <dgm:spPr/>
    </dgm:pt>
    <dgm:pt modelId="{5BFEE1B5-B424-4E92-9497-B15A6E4E8E04}" type="pres">
      <dgm:prSet presAssocID="{1DBB3315-9617-4DC3-97E0-C8D76AFF61B4}" presName="sibSpaceTwo" presStyleCnt="0"/>
      <dgm:spPr/>
    </dgm:pt>
    <dgm:pt modelId="{8C7FC7C2-B5D5-4418-8CA0-E1AEE84EBED5}" type="pres">
      <dgm:prSet presAssocID="{6AAEE49C-6E3A-41D4-9F9D-9903A9342403}" presName="vertTwo" presStyleCnt="0"/>
      <dgm:spPr/>
    </dgm:pt>
    <dgm:pt modelId="{DBFF8088-AFEE-4940-9F5D-6B3EA8D50B3D}" type="pres">
      <dgm:prSet presAssocID="{6AAEE49C-6E3A-41D4-9F9D-9903A93424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497A257-8649-4DE2-9C49-F4313CA0A9E2}" type="pres">
      <dgm:prSet presAssocID="{6AAEE49C-6E3A-41D4-9F9D-9903A9342403}" presName="parTransTwo" presStyleCnt="0"/>
      <dgm:spPr/>
    </dgm:pt>
    <dgm:pt modelId="{DD19B96F-76EC-4F5E-95D8-10CB016E4125}" type="pres">
      <dgm:prSet presAssocID="{6AAEE49C-6E3A-41D4-9F9D-9903A9342403}" presName="horzTwo" presStyleCnt="0"/>
      <dgm:spPr/>
    </dgm:pt>
    <dgm:pt modelId="{055DF587-A105-4C30-90F1-D6E80805953F}" type="pres">
      <dgm:prSet presAssocID="{FAE9B4D3-82EC-4D15-B6E1-853D9D43DC00}" presName="vertThree" presStyleCnt="0"/>
      <dgm:spPr/>
    </dgm:pt>
    <dgm:pt modelId="{763012BF-A8F0-4D5C-B5B5-4E0A10177C63}" type="pres">
      <dgm:prSet presAssocID="{FAE9B4D3-82EC-4D15-B6E1-853D9D43DC0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318947B-A043-489B-B722-E75C155A3FB9}" type="pres">
      <dgm:prSet presAssocID="{FAE9B4D3-82EC-4D15-B6E1-853D9D43DC00}" presName="parTransThree" presStyleCnt="0"/>
      <dgm:spPr/>
    </dgm:pt>
    <dgm:pt modelId="{0F99D688-7EA3-4949-BC9D-0BFC2B19BA0B}" type="pres">
      <dgm:prSet presAssocID="{FAE9B4D3-82EC-4D15-B6E1-853D9D43DC00}" presName="horzThree" presStyleCnt="0"/>
      <dgm:spPr/>
    </dgm:pt>
    <dgm:pt modelId="{4BBFCADB-EA51-4EB2-B3D8-E702A21924AA}" type="pres">
      <dgm:prSet presAssocID="{B15C31A8-9E30-46F6-95FC-8E7D7E6B3586}" presName="vertFour" presStyleCnt="0">
        <dgm:presLayoutVars>
          <dgm:chPref val="3"/>
        </dgm:presLayoutVars>
      </dgm:prSet>
      <dgm:spPr/>
    </dgm:pt>
    <dgm:pt modelId="{C09EF1E5-3B0A-4D9E-81FE-F7D97AB7647D}" type="pres">
      <dgm:prSet presAssocID="{B15C31A8-9E30-46F6-95FC-8E7D7E6B3586}" presName="txFour" presStyleLbl="node4" presStyleIdx="1" presStyleCnt="2" custScaleY="27839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E6BDBB4-51D0-4475-B66E-109F69B89296}" type="pres">
      <dgm:prSet presAssocID="{B15C31A8-9E30-46F6-95FC-8E7D7E6B3586}" presName="horzFour" presStyleCnt="0"/>
      <dgm:spPr/>
    </dgm:pt>
  </dgm:ptLst>
  <dgm:cxnLst>
    <dgm:cxn modelId="{820FF8EC-950F-4BCA-8F90-DF11403D7F27}" srcId="{F00A396C-3892-4609-8980-9566833D6D78}" destId="{0F45118E-CEE0-4658-9F79-A2F448063ED4}" srcOrd="0" destOrd="0" parTransId="{C681E621-1CD4-433F-B24C-3D32F67B8532}" sibTransId="{3B87380F-6432-4044-9F99-07F968E6F5A2}"/>
    <dgm:cxn modelId="{6B99A432-452D-49A0-A9DE-C0F07CCA6361}" srcId="{6AAEE49C-6E3A-41D4-9F9D-9903A9342403}" destId="{FAE9B4D3-82EC-4D15-B6E1-853D9D43DC00}" srcOrd="0" destOrd="0" parTransId="{58BE728D-019A-463A-87E5-CDADEB2A8364}" sibTransId="{3B8F4D66-6FB6-4E79-9471-CF88B8910C7E}"/>
    <dgm:cxn modelId="{7F15338B-1374-4A39-8D2A-55BEBC52E366}" srcId="{497A4FD5-DF65-4AD5-9B51-91C7088B9EE2}" destId="{F00A396C-3892-4609-8980-9566833D6D78}" srcOrd="0" destOrd="0" parTransId="{711EA71C-52A0-4F5D-BB98-1C7D5F812E7C}" sibTransId="{620854D8-F3A6-4617-9B97-8F4B93DFF1AD}"/>
    <dgm:cxn modelId="{E6DB7BA0-1586-4D0D-8B05-3BFC46E06C96}" srcId="{7C627F64-3418-48F4-AC56-05A32CF476DC}" destId="{497A4FD5-DF65-4AD5-9B51-91C7088B9EE2}" srcOrd="0" destOrd="0" parTransId="{A4B394C7-952C-4FB2-9159-0ED8D8E433D1}" sibTransId="{1DBB3315-9617-4DC3-97E0-C8D76AFF61B4}"/>
    <dgm:cxn modelId="{830645C7-10D9-4F7C-ABF1-1136AA873178}" type="presOf" srcId="{011C14B1-4D81-4E9D-8E0A-69F52937ACC5}" destId="{8B27FAA7-9792-4F82-8239-D3A118260C46}" srcOrd="0" destOrd="0" presId="urn:microsoft.com/office/officeart/2005/8/layout/hierarchy4"/>
    <dgm:cxn modelId="{CBA575E4-A834-4024-A790-6591F261F076}" type="presOf" srcId="{FAE9B4D3-82EC-4D15-B6E1-853D9D43DC00}" destId="{763012BF-A8F0-4D5C-B5B5-4E0A10177C63}" srcOrd="0" destOrd="0" presId="urn:microsoft.com/office/officeart/2005/8/layout/hierarchy4"/>
    <dgm:cxn modelId="{2B5D6FC1-F5B0-4DC7-A561-F198A2C0FEBA}" srcId="{FAE9B4D3-82EC-4D15-B6E1-853D9D43DC00}" destId="{B15C31A8-9E30-46F6-95FC-8E7D7E6B3586}" srcOrd="0" destOrd="0" parTransId="{EE72542D-EDAF-4617-A504-12A508022647}" sibTransId="{0C598AD1-78A1-409C-9CD5-D68509090BFB}"/>
    <dgm:cxn modelId="{34EACC2F-A9D5-430E-A571-0330F7BCCA19}" srcId="{011C14B1-4D81-4E9D-8E0A-69F52937ACC5}" destId="{7C627F64-3418-48F4-AC56-05A32CF476DC}" srcOrd="0" destOrd="0" parTransId="{393099FE-E3A8-47DF-81E5-0FE0814C22AB}" sibTransId="{CFA9B118-6985-4190-A2E8-FBC46EF70674}"/>
    <dgm:cxn modelId="{AD87BA84-3B58-4DE2-9390-BD32D4A6A5D6}" type="presOf" srcId="{497A4FD5-DF65-4AD5-9B51-91C7088B9EE2}" destId="{2CBD3592-53C6-4D55-A397-4CBE78DDA44B}" srcOrd="0" destOrd="0" presId="urn:microsoft.com/office/officeart/2005/8/layout/hierarchy4"/>
    <dgm:cxn modelId="{0EDC6B09-67E5-4EEE-B61E-0B34D34D7DBB}" type="presOf" srcId="{7C627F64-3418-48F4-AC56-05A32CF476DC}" destId="{D64CB6A5-F2F5-44A6-8166-22557504D5EF}" srcOrd="0" destOrd="0" presId="urn:microsoft.com/office/officeart/2005/8/layout/hierarchy4"/>
    <dgm:cxn modelId="{1BCBBA81-319D-4FFF-B0AD-AB848FF21EC9}" type="presOf" srcId="{F00A396C-3892-4609-8980-9566833D6D78}" destId="{3F95F9C4-673D-420B-9BC3-8E0650D03FBC}" srcOrd="0" destOrd="0" presId="urn:microsoft.com/office/officeart/2005/8/layout/hierarchy4"/>
    <dgm:cxn modelId="{CFE1B5FF-044E-4150-8CBF-FA8783513C40}" type="presOf" srcId="{6AAEE49C-6E3A-41D4-9F9D-9903A9342403}" destId="{DBFF8088-AFEE-4940-9F5D-6B3EA8D50B3D}" srcOrd="0" destOrd="0" presId="urn:microsoft.com/office/officeart/2005/8/layout/hierarchy4"/>
    <dgm:cxn modelId="{28027279-2606-4381-A01A-49A6BF307E83}" type="presOf" srcId="{0F45118E-CEE0-4658-9F79-A2F448063ED4}" destId="{A9C54AF7-C6DB-4745-BAFE-B995410CBF4B}" srcOrd="0" destOrd="0" presId="urn:microsoft.com/office/officeart/2005/8/layout/hierarchy4"/>
    <dgm:cxn modelId="{322813F6-AD04-4969-ABD5-851E20C42413}" srcId="{7C627F64-3418-48F4-AC56-05A32CF476DC}" destId="{6AAEE49C-6E3A-41D4-9F9D-9903A9342403}" srcOrd="1" destOrd="0" parTransId="{C58A9DC8-F7AA-4936-BFB6-8305569BE9B6}" sibTransId="{B2ADEDF9-3039-4EE3-AC70-0F0CE285CD09}"/>
    <dgm:cxn modelId="{9E169141-6E8B-40B0-B071-E53FA56EF3A4}" type="presOf" srcId="{B15C31A8-9E30-46F6-95FC-8E7D7E6B3586}" destId="{C09EF1E5-3B0A-4D9E-81FE-F7D97AB7647D}" srcOrd="0" destOrd="0" presId="urn:microsoft.com/office/officeart/2005/8/layout/hierarchy4"/>
    <dgm:cxn modelId="{3D546362-C72C-4584-A059-539A11DE03B3}" type="presParOf" srcId="{8B27FAA7-9792-4F82-8239-D3A118260C46}" destId="{71F1428A-772B-41B2-8F3C-7467EAF107E6}" srcOrd="0" destOrd="0" presId="urn:microsoft.com/office/officeart/2005/8/layout/hierarchy4"/>
    <dgm:cxn modelId="{F5431B78-51A3-4DA7-9F2D-98DB9EF134F0}" type="presParOf" srcId="{71F1428A-772B-41B2-8F3C-7467EAF107E6}" destId="{D64CB6A5-F2F5-44A6-8166-22557504D5EF}" srcOrd="0" destOrd="0" presId="urn:microsoft.com/office/officeart/2005/8/layout/hierarchy4"/>
    <dgm:cxn modelId="{23186E85-6D5C-4E56-953D-D3DF3D0AB6BB}" type="presParOf" srcId="{71F1428A-772B-41B2-8F3C-7467EAF107E6}" destId="{30FFCFEA-0010-4260-8BB6-C99B0F1809B8}" srcOrd="1" destOrd="0" presId="urn:microsoft.com/office/officeart/2005/8/layout/hierarchy4"/>
    <dgm:cxn modelId="{27A2EE62-FCBA-4079-92FA-61CB17F0EB8F}" type="presParOf" srcId="{71F1428A-772B-41B2-8F3C-7467EAF107E6}" destId="{7538B5FE-2653-48C5-A096-6FD5330B53A1}" srcOrd="2" destOrd="0" presId="urn:microsoft.com/office/officeart/2005/8/layout/hierarchy4"/>
    <dgm:cxn modelId="{E1E7B49B-1FE5-4FF7-9CE7-41DA992FA3DD}" type="presParOf" srcId="{7538B5FE-2653-48C5-A096-6FD5330B53A1}" destId="{6F5BD563-FA52-4295-BAEE-47850527EF1A}" srcOrd="0" destOrd="0" presId="urn:microsoft.com/office/officeart/2005/8/layout/hierarchy4"/>
    <dgm:cxn modelId="{605A7EE8-4160-4F20-A022-8E765AE98FCB}" type="presParOf" srcId="{6F5BD563-FA52-4295-BAEE-47850527EF1A}" destId="{2CBD3592-53C6-4D55-A397-4CBE78DDA44B}" srcOrd="0" destOrd="0" presId="urn:microsoft.com/office/officeart/2005/8/layout/hierarchy4"/>
    <dgm:cxn modelId="{62DC21F3-694D-4EC8-8ECF-9852CDA91F10}" type="presParOf" srcId="{6F5BD563-FA52-4295-BAEE-47850527EF1A}" destId="{1174D29F-23FC-49BC-B544-568CAEF59449}" srcOrd="1" destOrd="0" presId="urn:microsoft.com/office/officeart/2005/8/layout/hierarchy4"/>
    <dgm:cxn modelId="{27CDB1F5-8568-4D08-A17E-035A59ED4BA5}" type="presParOf" srcId="{6F5BD563-FA52-4295-BAEE-47850527EF1A}" destId="{1ED9A68D-2309-46FA-B08E-148B2CA11400}" srcOrd="2" destOrd="0" presId="urn:microsoft.com/office/officeart/2005/8/layout/hierarchy4"/>
    <dgm:cxn modelId="{8D637A97-CA48-4F28-B47E-9DD30EF1F094}" type="presParOf" srcId="{1ED9A68D-2309-46FA-B08E-148B2CA11400}" destId="{E7026182-8EDE-4717-8C51-E40E6F408172}" srcOrd="0" destOrd="0" presId="urn:microsoft.com/office/officeart/2005/8/layout/hierarchy4"/>
    <dgm:cxn modelId="{9E948E00-72D8-496D-8B50-B83EB5D5A1AB}" type="presParOf" srcId="{E7026182-8EDE-4717-8C51-E40E6F408172}" destId="{3F95F9C4-673D-420B-9BC3-8E0650D03FBC}" srcOrd="0" destOrd="0" presId="urn:microsoft.com/office/officeart/2005/8/layout/hierarchy4"/>
    <dgm:cxn modelId="{BBA946DF-4F59-4583-AD4B-A8B8E3BAB2FE}" type="presParOf" srcId="{E7026182-8EDE-4717-8C51-E40E6F408172}" destId="{BE33EC8B-F193-467F-8D33-EDFE838058F5}" srcOrd="1" destOrd="0" presId="urn:microsoft.com/office/officeart/2005/8/layout/hierarchy4"/>
    <dgm:cxn modelId="{FC401D29-12E5-4859-883C-0503CA4D561A}" type="presParOf" srcId="{E7026182-8EDE-4717-8C51-E40E6F408172}" destId="{F2CB75A3-DB08-4052-A6B8-946206B52AE8}" srcOrd="2" destOrd="0" presId="urn:microsoft.com/office/officeart/2005/8/layout/hierarchy4"/>
    <dgm:cxn modelId="{4AB8F1A8-85D0-476D-99E9-0DF1BAC1AF9B}" type="presParOf" srcId="{F2CB75A3-DB08-4052-A6B8-946206B52AE8}" destId="{FB4EA86B-947C-4A54-91C5-32237E97A31B}" srcOrd="0" destOrd="0" presId="urn:microsoft.com/office/officeart/2005/8/layout/hierarchy4"/>
    <dgm:cxn modelId="{D2A79694-B6D5-434C-AF39-4E2DC1D22BFB}" type="presParOf" srcId="{FB4EA86B-947C-4A54-91C5-32237E97A31B}" destId="{A9C54AF7-C6DB-4745-BAFE-B995410CBF4B}" srcOrd="0" destOrd="0" presId="urn:microsoft.com/office/officeart/2005/8/layout/hierarchy4"/>
    <dgm:cxn modelId="{D8350473-5203-4A5E-A93D-2A7B3693F966}" type="presParOf" srcId="{FB4EA86B-947C-4A54-91C5-32237E97A31B}" destId="{A4D6DF8A-A63A-45C0-98C0-2D3911E075C5}" srcOrd="1" destOrd="0" presId="urn:microsoft.com/office/officeart/2005/8/layout/hierarchy4"/>
    <dgm:cxn modelId="{62AEE29C-BC2B-4C70-91D5-014D9C57F58B}" type="presParOf" srcId="{7538B5FE-2653-48C5-A096-6FD5330B53A1}" destId="{5BFEE1B5-B424-4E92-9497-B15A6E4E8E04}" srcOrd="1" destOrd="0" presId="urn:microsoft.com/office/officeart/2005/8/layout/hierarchy4"/>
    <dgm:cxn modelId="{F596C942-D366-4564-977C-A5D845D6E6E7}" type="presParOf" srcId="{7538B5FE-2653-48C5-A096-6FD5330B53A1}" destId="{8C7FC7C2-B5D5-4418-8CA0-E1AEE84EBED5}" srcOrd="2" destOrd="0" presId="urn:microsoft.com/office/officeart/2005/8/layout/hierarchy4"/>
    <dgm:cxn modelId="{7E713325-408E-4668-9A36-62D7B505B923}" type="presParOf" srcId="{8C7FC7C2-B5D5-4418-8CA0-E1AEE84EBED5}" destId="{DBFF8088-AFEE-4940-9F5D-6B3EA8D50B3D}" srcOrd="0" destOrd="0" presId="urn:microsoft.com/office/officeart/2005/8/layout/hierarchy4"/>
    <dgm:cxn modelId="{E50F7C26-47F5-4A85-B2A5-0167F0580514}" type="presParOf" srcId="{8C7FC7C2-B5D5-4418-8CA0-E1AEE84EBED5}" destId="{5497A257-8649-4DE2-9C49-F4313CA0A9E2}" srcOrd="1" destOrd="0" presId="urn:microsoft.com/office/officeart/2005/8/layout/hierarchy4"/>
    <dgm:cxn modelId="{45E25FF7-5D1C-453C-90C6-3F5E7056D76D}" type="presParOf" srcId="{8C7FC7C2-B5D5-4418-8CA0-E1AEE84EBED5}" destId="{DD19B96F-76EC-4F5E-95D8-10CB016E4125}" srcOrd="2" destOrd="0" presId="urn:microsoft.com/office/officeart/2005/8/layout/hierarchy4"/>
    <dgm:cxn modelId="{FB1BF286-792E-425A-8049-C9676A9D84DB}" type="presParOf" srcId="{DD19B96F-76EC-4F5E-95D8-10CB016E4125}" destId="{055DF587-A105-4C30-90F1-D6E80805953F}" srcOrd="0" destOrd="0" presId="urn:microsoft.com/office/officeart/2005/8/layout/hierarchy4"/>
    <dgm:cxn modelId="{E133421E-21D0-43B7-8D0A-3A604992E480}" type="presParOf" srcId="{055DF587-A105-4C30-90F1-D6E80805953F}" destId="{763012BF-A8F0-4D5C-B5B5-4E0A10177C63}" srcOrd="0" destOrd="0" presId="urn:microsoft.com/office/officeart/2005/8/layout/hierarchy4"/>
    <dgm:cxn modelId="{743D0ECB-C825-4256-B7BD-EABBE155307A}" type="presParOf" srcId="{055DF587-A105-4C30-90F1-D6E80805953F}" destId="{9318947B-A043-489B-B722-E75C155A3FB9}" srcOrd="1" destOrd="0" presId="urn:microsoft.com/office/officeart/2005/8/layout/hierarchy4"/>
    <dgm:cxn modelId="{C8ACDA09-296A-4D9C-8FA6-2908232DE91C}" type="presParOf" srcId="{055DF587-A105-4C30-90F1-D6E80805953F}" destId="{0F99D688-7EA3-4949-BC9D-0BFC2B19BA0B}" srcOrd="2" destOrd="0" presId="urn:microsoft.com/office/officeart/2005/8/layout/hierarchy4"/>
    <dgm:cxn modelId="{D39E2AC3-88DF-4A6B-8B6A-E2B28732DF2A}" type="presParOf" srcId="{0F99D688-7EA3-4949-BC9D-0BFC2B19BA0B}" destId="{4BBFCADB-EA51-4EB2-B3D8-E702A21924AA}" srcOrd="0" destOrd="0" presId="urn:microsoft.com/office/officeart/2005/8/layout/hierarchy4"/>
    <dgm:cxn modelId="{D62B17C8-3DDC-4868-86E9-BBDB2AD611F1}" type="presParOf" srcId="{4BBFCADB-EA51-4EB2-B3D8-E702A21924AA}" destId="{C09EF1E5-3B0A-4D9E-81FE-F7D97AB7647D}" srcOrd="0" destOrd="0" presId="urn:microsoft.com/office/officeart/2005/8/layout/hierarchy4"/>
    <dgm:cxn modelId="{77CF270A-F3C3-4FE6-9C6A-513521ADC325}" type="presParOf" srcId="{4BBFCADB-EA51-4EB2-B3D8-E702A21924AA}" destId="{8E6BDBB4-51D0-4475-B66E-109F69B892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C14B1-4D81-4E9D-8E0A-69F52937ACC5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C627F64-3418-48F4-AC56-05A32CF476DC}">
      <dgm:prSet phldrT="[Text]" custT="1"/>
      <dgm:spPr/>
      <dgm:t>
        <a:bodyPr/>
        <a:lstStyle/>
        <a:p>
          <a:r>
            <a:rPr lang="en-US" sz="3200" b="1" dirty="0" smtClean="0"/>
            <a:t>ASEAN Community</a:t>
          </a:r>
          <a:endParaRPr lang="th-TH" sz="3200" b="1" dirty="0"/>
        </a:p>
      </dgm:t>
    </dgm:pt>
    <dgm:pt modelId="{393099FE-E3A8-47DF-81E5-0FE0814C22AB}" type="parTrans" cxnId="{34EACC2F-A9D5-430E-A571-0330F7BCCA19}">
      <dgm:prSet/>
      <dgm:spPr/>
      <dgm:t>
        <a:bodyPr/>
        <a:lstStyle/>
        <a:p>
          <a:endParaRPr lang="th-TH"/>
        </a:p>
      </dgm:t>
    </dgm:pt>
    <dgm:pt modelId="{CFA9B118-6985-4190-A2E8-FBC46EF70674}" type="sibTrans" cxnId="{34EACC2F-A9D5-430E-A571-0330F7BCCA19}">
      <dgm:prSet/>
      <dgm:spPr/>
      <dgm:t>
        <a:bodyPr/>
        <a:lstStyle/>
        <a:p>
          <a:endParaRPr lang="th-TH"/>
        </a:p>
      </dgm:t>
    </dgm:pt>
    <dgm:pt modelId="{497A4FD5-DF65-4AD5-9B51-91C7088B9EE2}">
      <dgm:prSet phldrT="[Text]"/>
      <dgm:spPr/>
      <dgm:t>
        <a:bodyPr/>
        <a:lstStyle/>
        <a:p>
          <a:r>
            <a:rPr lang="en-US" b="1" dirty="0" smtClean="0"/>
            <a:t>Free flow of workforce</a:t>
          </a:r>
          <a:endParaRPr lang="th-TH" b="1" dirty="0"/>
        </a:p>
      </dgm:t>
    </dgm:pt>
    <dgm:pt modelId="{A4B394C7-952C-4FB2-9159-0ED8D8E433D1}" type="parTrans" cxnId="{E6DB7BA0-1586-4D0D-8B05-3BFC46E06C96}">
      <dgm:prSet/>
      <dgm:spPr/>
      <dgm:t>
        <a:bodyPr/>
        <a:lstStyle/>
        <a:p>
          <a:endParaRPr lang="th-TH"/>
        </a:p>
      </dgm:t>
    </dgm:pt>
    <dgm:pt modelId="{1DBB3315-9617-4DC3-97E0-C8D76AFF61B4}" type="sibTrans" cxnId="{E6DB7BA0-1586-4D0D-8B05-3BFC46E06C96}">
      <dgm:prSet/>
      <dgm:spPr/>
      <dgm:t>
        <a:bodyPr/>
        <a:lstStyle/>
        <a:p>
          <a:endParaRPr lang="th-TH"/>
        </a:p>
      </dgm:t>
    </dgm:pt>
    <dgm:pt modelId="{F00A396C-3892-4609-8980-9566833D6D7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Mutual recognition of academic &amp; professional qualifications</a:t>
          </a:r>
          <a:endParaRPr lang="th-TH" b="1" dirty="0"/>
        </a:p>
      </dgm:t>
    </dgm:pt>
    <dgm:pt modelId="{711EA71C-52A0-4F5D-BB98-1C7D5F812E7C}" type="parTrans" cxnId="{7F15338B-1374-4A39-8D2A-55BEBC52E366}">
      <dgm:prSet/>
      <dgm:spPr/>
      <dgm:t>
        <a:bodyPr/>
        <a:lstStyle/>
        <a:p>
          <a:endParaRPr lang="th-TH"/>
        </a:p>
      </dgm:t>
    </dgm:pt>
    <dgm:pt modelId="{620854D8-F3A6-4617-9B97-8F4B93DFF1AD}" type="sibTrans" cxnId="{7F15338B-1374-4A39-8D2A-55BEBC52E366}">
      <dgm:prSet/>
      <dgm:spPr/>
      <dgm:t>
        <a:bodyPr/>
        <a:lstStyle/>
        <a:p>
          <a:endParaRPr lang="th-TH"/>
        </a:p>
      </dgm:t>
    </dgm:pt>
    <dgm:pt modelId="{6AAEE49C-6E3A-41D4-9F9D-9903A9342403}">
      <dgm:prSet phldrT="[Text]"/>
      <dgm:spPr/>
      <dgm:t>
        <a:bodyPr/>
        <a:lstStyle/>
        <a:p>
          <a:r>
            <a:rPr lang="en-US" b="1" dirty="0" smtClean="0"/>
            <a:t>Free flow of education services</a:t>
          </a:r>
          <a:endParaRPr lang="th-TH" b="1" dirty="0"/>
        </a:p>
      </dgm:t>
    </dgm:pt>
    <dgm:pt modelId="{C58A9DC8-F7AA-4936-BFB6-8305569BE9B6}" type="parTrans" cxnId="{322813F6-AD04-4969-ABD5-851E20C42413}">
      <dgm:prSet/>
      <dgm:spPr/>
      <dgm:t>
        <a:bodyPr/>
        <a:lstStyle/>
        <a:p>
          <a:endParaRPr lang="th-TH"/>
        </a:p>
      </dgm:t>
    </dgm:pt>
    <dgm:pt modelId="{B2ADEDF9-3039-4EE3-AC70-0F0CE285CD09}" type="sibTrans" cxnId="{322813F6-AD04-4969-ABD5-851E20C42413}">
      <dgm:prSet/>
      <dgm:spPr/>
      <dgm:t>
        <a:bodyPr/>
        <a:lstStyle/>
        <a:p>
          <a:endParaRPr lang="th-TH"/>
        </a:p>
      </dgm:t>
    </dgm:pt>
    <dgm:pt modelId="{FAE9B4D3-82EC-4D15-B6E1-853D9D43DC0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Cross-border education</a:t>
          </a:r>
          <a:endParaRPr lang="th-TH" b="1" dirty="0"/>
        </a:p>
      </dgm:t>
    </dgm:pt>
    <dgm:pt modelId="{58BE728D-019A-463A-87E5-CDADEB2A8364}" type="parTrans" cxnId="{6B99A432-452D-49A0-A9DE-C0F07CCA6361}">
      <dgm:prSet/>
      <dgm:spPr/>
      <dgm:t>
        <a:bodyPr/>
        <a:lstStyle/>
        <a:p>
          <a:endParaRPr lang="th-TH"/>
        </a:p>
      </dgm:t>
    </dgm:pt>
    <dgm:pt modelId="{3B8F4D66-6FB6-4E79-9471-CF88B8910C7E}" type="sibTrans" cxnId="{6B99A432-452D-49A0-A9DE-C0F07CCA6361}">
      <dgm:prSet/>
      <dgm:spPr/>
      <dgm:t>
        <a:bodyPr/>
        <a:lstStyle/>
        <a:p>
          <a:endParaRPr lang="th-TH"/>
        </a:p>
      </dgm:t>
    </dgm:pt>
    <dgm:pt modelId="{25016AC5-9799-4A62-AD8C-8C47F793885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/>
            <a:t>Need for international -</a:t>
          </a:r>
          <a:br>
            <a:rPr lang="en-US" b="1" dirty="0" smtClean="0"/>
          </a:br>
          <a:r>
            <a:rPr lang="en-US" b="1" dirty="0" smtClean="0"/>
            <a:t>standard HE</a:t>
          </a:r>
          <a:endParaRPr lang="th-TH" b="1" dirty="0"/>
        </a:p>
      </dgm:t>
    </dgm:pt>
    <dgm:pt modelId="{C41363EB-0394-4728-A5FF-120927A40A6E}" type="parTrans" cxnId="{14F55B5B-DDD9-4DF6-A1A2-859D3FB0168C}">
      <dgm:prSet/>
      <dgm:spPr/>
      <dgm:t>
        <a:bodyPr/>
        <a:lstStyle/>
        <a:p>
          <a:endParaRPr lang="th-TH"/>
        </a:p>
      </dgm:t>
    </dgm:pt>
    <dgm:pt modelId="{14A328FD-9D00-476E-A133-7F1D1E0B4A24}" type="sibTrans" cxnId="{14F55B5B-DDD9-4DF6-A1A2-859D3FB0168C}">
      <dgm:prSet/>
      <dgm:spPr/>
      <dgm:t>
        <a:bodyPr/>
        <a:lstStyle/>
        <a:p>
          <a:endParaRPr lang="th-TH"/>
        </a:p>
      </dgm:t>
    </dgm:pt>
    <dgm:pt modelId="{8B27FAA7-9792-4F82-8239-D3A118260C46}" type="pres">
      <dgm:prSet presAssocID="{011C14B1-4D81-4E9D-8E0A-69F52937AC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5BFD1BB-F5D0-40DF-86DD-D2DADCC7618B}" type="pres">
      <dgm:prSet presAssocID="{7C627F64-3418-48F4-AC56-05A32CF476DC}" presName="vertOne" presStyleCnt="0"/>
      <dgm:spPr/>
    </dgm:pt>
    <dgm:pt modelId="{2F731831-3642-4B5A-B714-6EAE57274C15}" type="pres">
      <dgm:prSet presAssocID="{7C627F64-3418-48F4-AC56-05A32CF476D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4E6D906-CB08-4AF5-BE1D-21B4D6790514}" type="pres">
      <dgm:prSet presAssocID="{7C627F64-3418-48F4-AC56-05A32CF476DC}" presName="parTransOne" presStyleCnt="0"/>
      <dgm:spPr/>
    </dgm:pt>
    <dgm:pt modelId="{2AB22229-3796-4433-B5EF-E084F84CAAB5}" type="pres">
      <dgm:prSet presAssocID="{7C627F64-3418-48F4-AC56-05A32CF476DC}" presName="horzOne" presStyleCnt="0"/>
      <dgm:spPr/>
    </dgm:pt>
    <dgm:pt modelId="{A89B3DBE-C0C7-445C-959A-24798470F19A}" type="pres">
      <dgm:prSet presAssocID="{497A4FD5-DF65-4AD5-9B51-91C7088B9EE2}" presName="vertTwo" presStyleCnt="0"/>
      <dgm:spPr/>
    </dgm:pt>
    <dgm:pt modelId="{2021D725-37C8-4FF7-88B3-D7A4A3E56A59}" type="pres">
      <dgm:prSet presAssocID="{497A4FD5-DF65-4AD5-9B51-91C7088B9EE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8B4B29F-DCBB-4E74-96B1-C195B531B695}" type="pres">
      <dgm:prSet presAssocID="{497A4FD5-DF65-4AD5-9B51-91C7088B9EE2}" presName="parTransTwo" presStyleCnt="0"/>
      <dgm:spPr/>
    </dgm:pt>
    <dgm:pt modelId="{85971C9B-A69E-4547-9E55-0B522C38121E}" type="pres">
      <dgm:prSet presAssocID="{497A4FD5-DF65-4AD5-9B51-91C7088B9EE2}" presName="horzTwo" presStyleCnt="0"/>
      <dgm:spPr/>
    </dgm:pt>
    <dgm:pt modelId="{F1197204-39C8-4EFD-B65B-3509D813CBDF}" type="pres">
      <dgm:prSet presAssocID="{F00A396C-3892-4609-8980-9566833D6D78}" presName="vertThree" presStyleCnt="0"/>
      <dgm:spPr/>
    </dgm:pt>
    <dgm:pt modelId="{32624BB2-FA1C-4330-ADF3-1951C9EDE1D2}" type="pres">
      <dgm:prSet presAssocID="{F00A396C-3892-4609-8980-9566833D6D7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FD8BFF4-C119-47F2-A80C-766589BDED9C}" type="pres">
      <dgm:prSet presAssocID="{F00A396C-3892-4609-8980-9566833D6D78}" presName="horzThree" presStyleCnt="0"/>
      <dgm:spPr/>
    </dgm:pt>
    <dgm:pt modelId="{4D357A82-D88E-42E2-AE84-825C13CD94CD}" type="pres">
      <dgm:prSet presAssocID="{1DBB3315-9617-4DC3-97E0-C8D76AFF61B4}" presName="sibSpaceTwo" presStyleCnt="0"/>
      <dgm:spPr/>
    </dgm:pt>
    <dgm:pt modelId="{647733C6-0507-4DFF-9E37-55C6D8507F0A}" type="pres">
      <dgm:prSet presAssocID="{6AAEE49C-6E3A-41D4-9F9D-9903A9342403}" presName="vertTwo" presStyleCnt="0"/>
      <dgm:spPr/>
    </dgm:pt>
    <dgm:pt modelId="{E6286C5B-C583-4FE4-9F08-0379EBB6332D}" type="pres">
      <dgm:prSet presAssocID="{6AAEE49C-6E3A-41D4-9F9D-9903A93424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D8CB227-A8EF-42D1-9AF7-D13936B049B3}" type="pres">
      <dgm:prSet presAssocID="{6AAEE49C-6E3A-41D4-9F9D-9903A9342403}" presName="parTransTwo" presStyleCnt="0"/>
      <dgm:spPr/>
    </dgm:pt>
    <dgm:pt modelId="{14B9FE48-C779-47BE-903B-B6DF897AB365}" type="pres">
      <dgm:prSet presAssocID="{6AAEE49C-6E3A-41D4-9F9D-9903A9342403}" presName="horzTwo" presStyleCnt="0"/>
      <dgm:spPr/>
    </dgm:pt>
    <dgm:pt modelId="{AAAF03D1-F07C-4FBA-860E-31CDE23290E2}" type="pres">
      <dgm:prSet presAssocID="{FAE9B4D3-82EC-4D15-B6E1-853D9D43DC00}" presName="vertThree" presStyleCnt="0"/>
      <dgm:spPr/>
    </dgm:pt>
    <dgm:pt modelId="{150300F8-530F-47D3-98A4-97DBD6E2138C}" type="pres">
      <dgm:prSet presAssocID="{FAE9B4D3-82EC-4D15-B6E1-853D9D43DC0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163BC15-BFF6-4541-9E22-15E8B71B5E25}" type="pres">
      <dgm:prSet presAssocID="{FAE9B4D3-82EC-4D15-B6E1-853D9D43DC00}" presName="parTransThree" presStyleCnt="0"/>
      <dgm:spPr/>
    </dgm:pt>
    <dgm:pt modelId="{E4ED5F71-0885-4B72-8B9E-4671F1CDB5A6}" type="pres">
      <dgm:prSet presAssocID="{FAE9B4D3-82EC-4D15-B6E1-853D9D43DC00}" presName="horzThree" presStyleCnt="0"/>
      <dgm:spPr/>
    </dgm:pt>
    <dgm:pt modelId="{C56556E7-8EB1-4340-BEC8-9D8A8FA03D0A}" type="pres">
      <dgm:prSet presAssocID="{25016AC5-9799-4A62-AD8C-8C47F7938854}" presName="vertFour" presStyleCnt="0">
        <dgm:presLayoutVars>
          <dgm:chPref val="3"/>
        </dgm:presLayoutVars>
      </dgm:prSet>
      <dgm:spPr/>
    </dgm:pt>
    <dgm:pt modelId="{DF2F5F30-F92F-4D03-9BE3-5AA98D46B79B}" type="pres">
      <dgm:prSet presAssocID="{25016AC5-9799-4A62-AD8C-8C47F793885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D05A0EA-D58E-40A9-8727-49D72BCF3F25}" type="pres">
      <dgm:prSet presAssocID="{25016AC5-9799-4A62-AD8C-8C47F7938854}" presName="horzFour" presStyleCnt="0"/>
      <dgm:spPr/>
    </dgm:pt>
  </dgm:ptLst>
  <dgm:cxnLst>
    <dgm:cxn modelId="{1B60F33E-BE20-45B6-B1AA-9FFF7F308D7D}" type="presOf" srcId="{25016AC5-9799-4A62-AD8C-8C47F7938854}" destId="{DF2F5F30-F92F-4D03-9BE3-5AA98D46B79B}" srcOrd="0" destOrd="0" presId="urn:microsoft.com/office/officeart/2005/8/layout/hierarchy4"/>
    <dgm:cxn modelId="{F4C25260-4CB1-4F8F-957A-935551BF6864}" type="presOf" srcId="{7C627F64-3418-48F4-AC56-05A32CF476DC}" destId="{2F731831-3642-4B5A-B714-6EAE57274C15}" srcOrd="0" destOrd="0" presId="urn:microsoft.com/office/officeart/2005/8/layout/hierarchy4"/>
    <dgm:cxn modelId="{7F15338B-1374-4A39-8D2A-55BEBC52E366}" srcId="{497A4FD5-DF65-4AD5-9B51-91C7088B9EE2}" destId="{F00A396C-3892-4609-8980-9566833D6D78}" srcOrd="0" destOrd="0" parTransId="{711EA71C-52A0-4F5D-BB98-1C7D5F812E7C}" sibTransId="{620854D8-F3A6-4617-9B97-8F4B93DFF1AD}"/>
    <dgm:cxn modelId="{2996F333-FA49-42C7-974D-6937DCA15EE3}" type="presOf" srcId="{497A4FD5-DF65-4AD5-9B51-91C7088B9EE2}" destId="{2021D725-37C8-4FF7-88B3-D7A4A3E56A59}" srcOrd="0" destOrd="0" presId="urn:microsoft.com/office/officeart/2005/8/layout/hierarchy4"/>
    <dgm:cxn modelId="{322813F6-AD04-4969-ABD5-851E20C42413}" srcId="{7C627F64-3418-48F4-AC56-05A32CF476DC}" destId="{6AAEE49C-6E3A-41D4-9F9D-9903A9342403}" srcOrd="1" destOrd="0" parTransId="{C58A9DC8-F7AA-4936-BFB6-8305569BE9B6}" sibTransId="{B2ADEDF9-3039-4EE3-AC70-0F0CE285CD09}"/>
    <dgm:cxn modelId="{AC53B830-8CAA-4E6D-8F46-4E82407E1191}" type="presOf" srcId="{011C14B1-4D81-4E9D-8E0A-69F52937ACC5}" destId="{8B27FAA7-9792-4F82-8239-D3A118260C46}" srcOrd="0" destOrd="0" presId="urn:microsoft.com/office/officeart/2005/8/layout/hierarchy4"/>
    <dgm:cxn modelId="{FC4D83BB-EB88-4D5F-A286-E284EAA98ED2}" type="presOf" srcId="{6AAEE49C-6E3A-41D4-9F9D-9903A9342403}" destId="{E6286C5B-C583-4FE4-9F08-0379EBB6332D}" srcOrd="0" destOrd="0" presId="urn:microsoft.com/office/officeart/2005/8/layout/hierarchy4"/>
    <dgm:cxn modelId="{E6DB7BA0-1586-4D0D-8B05-3BFC46E06C96}" srcId="{7C627F64-3418-48F4-AC56-05A32CF476DC}" destId="{497A4FD5-DF65-4AD5-9B51-91C7088B9EE2}" srcOrd="0" destOrd="0" parTransId="{A4B394C7-952C-4FB2-9159-0ED8D8E433D1}" sibTransId="{1DBB3315-9617-4DC3-97E0-C8D76AFF61B4}"/>
    <dgm:cxn modelId="{34EACC2F-A9D5-430E-A571-0330F7BCCA19}" srcId="{011C14B1-4D81-4E9D-8E0A-69F52937ACC5}" destId="{7C627F64-3418-48F4-AC56-05A32CF476DC}" srcOrd="0" destOrd="0" parTransId="{393099FE-E3A8-47DF-81E5-0FE0814C22AB}" sibTransId="{CFA9B118-6985-4190-A2E8-FBC46EF70674}"/>
    <dgm:cxn modelId="{6B99A432-452D-49A0-A9DE-C0F07CCA6361}" srcId="{6AAEE49C-6E3A-41D4-9F9D-9903A9342403}" destId="{FAE9B4D3-82EC-4D15-B6E1-853D9D43DC00}" srcOrd="0" destOrd="0" parTransId="{58BE728D-019A-463A-87E5-CDADEB2A8364}" sibTransId="{3B8F4D66-6FB6-4E79-9471-CF88B8910C7E}"/>
    <dgm:cxn modelId="{2334BD64-9BD0-4700-A292-EA92AE52A8EB}" type="presOf" srcId="{F00A396C-3892-4609-8980-9566833D6D78}" destId="{32624BB2-FA1C-4330-ADF3-1951C9EDE1D2}" srcOrd="0" destOrd="0" presId="urn:microsoft.com/office/officeart/2005/8/layout/hierarchy4"/>
    <dgm:cxn modelId="{14F55B5B-DDD9-4DF6-A1A2-859D3FB0168C}" srcId="{FAE9B4D3-82EC-4D15-B6E1-853D9D43DC00}" destId="{25016AC5-9799-4A62-AD8C-8C47F7938854}" srcOrd="0" destOrd="0" parTransId="{C41363EB-0394-4728-A5FF-120927A40A6E}" sibTransId="{14A328FD-9D00-476E-A133-7F1D1E0B4A24}"/>
    <dgm:cxn modelId="{5F02DB9D-90FB-437E-B35D-9A6D4EAF4A00}" type="presOf" srcId="{FAE9B4D3-82EC-4D15-B6E1-853D9D43DC00}" destId="{150300F8-530F-47D3-98A4-97DBD6E2138C}" srcOrd="0" destOrd="0" presId="urn:microsoft.com/office/officeart/2005/8/layout/hierarchy4"/>
    <dgm:cxn modelId="{BDF60E03-72D3-4932-BAE0-8BE22A9A7B23}" type="presParOf" srcId="{8B27FAA7-9792-4F82-8239-D3A118260C46}" destId="{65BFD1BB-F5D0-40DF-86DD-D2DADCC7618B}" srcOrd="0" destOrd="0" presId="urn:microsoft.com/office/officeart/2005/8/layout/hierarchy4"/>
    <dgm:cxn modelId="{0CB7FB8C-1A72-4A6F-8D19-61806D22B0DB}" type="presParOf" srcId="{65BFD1BB-F5D0-40DF-86DD-D2DADCC7618B}" destId="{2F731831-3642-4B5A-B714-6EAE57274C15}" srcOrd="0" destOrd="0" presId="urn:microsoft.com/office/officeart/2005/8/layout/hierarchy4"/>
    <dgm:cxn modelId="{54B5E3AE-3EAA-4650-A66F-5D8AD641684F}" type="presParOf" srcId="{65BFD1BB-F5D0-40DF-86DD-D2DADCC7618B}" destId="{24E6D906-CB08-4AF5-BE1D-21B4D6790514}" srcOrd="1" destOrd="0" presId="urn:microsoft.com/office/officeart/2005/8/layout/hierarchy4"/>
    <dgm:cxn modelId="{3D4A9A31-E466-4550-B8EB-D573E6D19E3C}" type="presParOf" srcId="{65BFD1BB-F5D0-40DF-86DD-D2DADCC7618B}" destId="{2AB22229-3796-4433-B5EF-E084F84CAAB5}" srcOrd="2" destOrd="0" presId="urn:microsoft.com/office/officeart/2005/8/layout/hierarchy4"/>
    <dgm:cxn modelId="{11B10722-E334-4C3D-8C55-39DFFD89F5B2}" type="presParOf" srcId="{2AB22229-3796-4433-B5EF-E084F84CAAB5}" destId="{A89B3DBE-C0C7-445C-959A-24798470F19A}" srcOrd="0" destOrd="0" presId="urn:microsoft.com/office/officeart/2005/8/layout/hierarchy4"/>
    <dgm:cxn modelId="{0A14E19C-28A2-4BB1-ABD8-F79EADCE2276}" type="presParOf" srcId="{A89B3DBE-C0C7-445C-959A-24798470F19A}" destId="{2021D725-37C8-4FF7-88B3-D7A4A3E56A59}" srcOrd="0" destOrd="0" presId="urn:microsoft.com/office/officeart/2005/8/layout/hierarchy4"/>
    <dgm:cxn modelId="{FFEB970D-FCC2-4A81-BFF2-5A3940E37BA9}" type="presParOf" srcId="{A89B3DBE-C0C7-445C-959A-24798470F19A}" destId="{48B4B29F-DCBB-4E74-96B1-C195B531B695}" srcOrd="1" destOrd="0" presId="urn:microsoft.com/office/officeart/2005/8/layout/hierarchy4"/>
    <dgm:cxn modelId="{EDCF210E-B1A4-4889-985B-0C7D7B38B578}" type="presParOf" srcId="{A89B3DBE-C0C7-445C-959A-24798470F19A}" destId="{85971C9B-A69E-4547-9E55-0B522C38121E}" srcOrd="2" destOrd="0" presId="urn:microsoft.com/office/officeart/2005/8/layout/hierarchy4"/>
    <dgm:cxn modelId="{041EC1B6-8A0C-4C9D-9508-1CF7FDC548A0}" type="presParOf" srcId="{85971C9B-A69E-4547-9E55-0B522C38121E}" destId="{F1197204-39C8-4EFD-B65B-3509D813CBDF}" srcOrd="0" destOrd="0" presId="urn:microsoft.com/office/officeart/2005/8/layout/hierarchy4"/>
    <dgm:cxn modelId="{61961FC7-07CD-4BEC-B7B9-F51B78DE1AD4}" type="presParOf" srcId="{F1197204-39C8-4EFD-B65B-3509D813CBDF}" destId="{32624BB2-FA1C-4330-ADF3-1951C9EDE1D2}" srcOrd="0" destOrd="0" presId="urn:microsoft.com/office/officeart/2005/8/layout/hierarchy4"/>
    <dgm:cxn modelId="{65842296-43FD-4A22-8AB1-41E0970FBC7E}" type="presParOf" srcId="{F1197204-39C8-4EFD-B65B-3509D813CBDF}" destId="{BFD8BFF4-C119-47F2-A80C-766589BDED9C}" srcOrd="1" destOrd="0" presId="urn:microsoft.com/office/officeart/2005/8/layout/hierarchy4"/>
    <dgm:cxn modelId="{3CA6D087-D762-45D3-AEC5-2C5CD547B875}" type="presParOf" srcId="{2AB22229-3796-4433-B5EF-E084F84CAAB5}" destId="{4D357A82-D88E-42E2-AE84-825C13CD94CD}" srcOrd="1" destOrd="0" presId="urn:microsoft.com/office/officeart/2005/8/layout/hierarchy4"/>
    <dgm:cxn modelId="{EA7CEB79-BEF6-4F5D-A909-DD01391F25C4}" type="presParOf" srcId="{2AB22229-3796-4433-B5EF-E084F84CAAB5}" destId="{647733C6-0507-4DFF-9E37-55C6D8507F0A}" srcOrd="2" destOrd="0" presId="urn:microsoft.com/office/officeart/2005/8/layout/hierarchy4"/>
    <dgm:cxn modelId="{A6C03E9D-B9F7-4950-84C2-28B6BA75774C}" type="presParOf" srcId="{647733C6-0507-4DFF-9E37-55C6D8507F0A}" destId="{E6286C5B-C583-4FE4-9F08-0379EBB6332D}" srcOrd="0" destOrd="0" presId="urn:microsoft.com/office/officeart/2005/8/layout/hierarchy4"/>
    <dgm:cxn modelId="{05004A9D-8566-4151-ADFC-AA323A4F1791}" type="presParOf" srcId="{647733C6-0507-4DFF-9E37-55C6D8507F0A}" destId="{0D8CB227-A8EF-42D1-9AF7-D13936B049B3}" srcOrd="1" destOrd="0" presId="urn:microsoft.com/office/officeart/2005/8/layout/hierarchy4"/>
    <dgm:cxn modelId="{4D63506D-ACFD-495A-8C4F-CC755E0E7127}" type="presParOf" srcId="{647733C6-0507-4DFF-9E37-55C6D8507F0A}" destId="{14B9FE48-C779-47BE-903B-B6DF897AB365}" srcOrd="2" destOrd="0" presId="urn:microsoft.com/office/officeart/2005/8/layout/hierarchy4"/>
    <dgm:cxn modelId="{ADF2ADB8-5048-4E88-A058-2F9CA5DCED77}" type="presParOf" srcId="{14B9FE48-C779-47BE-903B-B6DF897AB365}" destId="{AAAF03D1-F07C-4FBA-860E-31CDE23290E2}" srcOrd="0" destOrd="0" presId="urn:microsoft.com/office/officeart/2005/8/layout/hierarchy4"/>
    <dgm:cxn modelId="{A5D118D8-2D63-47D7-AD8D-7C9B399855ED}" type="presParOf" srcId="{AAAF03D1-F07C-4FBA-860E-31CDE23290E2}" destId="{150300F8-530F-47D3-98A4-97DBD6E2138C}" srcOrd="0" destOrd="0" presId="urn:microsoft.com/office/officeart/2005/8/layout/hierarchy4"/>
    <dgm:cxn modelId="{6B7AC818-2AD3-4C5F-A200-27C7F53BD62B}" type="presParOf" srcId="{AAAF03D1-F07C-4FBA-860E-31CDE23290E2}" destId="{3163BC15-BFF6-4541-9E22-15E8B71B5E25}" srcOrd="1" destOrd="0" presId="urn:microsoft.com/office/officeart/2005/8/layout/hierarchy4"/>
    <dgm:cxn modelId="{6A65581C-2322-45EB-8076-0E7B19CFEAB5}" type="presParOf" srcId="{AAAF03D1-F07C-4FBA-860E-31CDE23290E2}" destId="{E4ED5F71-0885-4B72-8B9E-4671F1CDB5A6}" srcOrd="2" destOrd="0" presId="urn:microsoft.com/office/officeart/2005/8/layout/hierarchy4"/>
    <dgm:cxn modelId="{9C298B67-8A8C-4C94-9ADE-32E0A0F5DCF3}" type="presParOf" srcId="{E4ED5F71-0885-4B72-8B9E-4671F1CDB5A6}" destId="{C56556E7-8EB1-4340-BEC8-9D8A8FA03D0A}" srcOrd="0" destOrd="0" presId="urn:microsoft.com/office/officeart/2005/8/layout/hierarchy4"/>
    <dgm:cxn modelId="{96535D75-2EC7-4E51-B59D-A188250DF99F}" type="presParOf" srcId="{C56556E7-8EB1-4340-BEC8-9D8A8FA03D0A}" destId="{DF2F5F30-F92F-4D03-9BE3-5AA98D46B79B}" srcOrd="0" destOrd="0" presId="urn:microsoft.com/office/officeart/2005/8/layout/hierarchy4"/>
    <dgm:cxn modelId="{7E813A2E-C030-4C3D-9FA3-3F21069F6CE4}" type="presParOf" srcId="{C56556E7-8EB1-4340-BEC8-9D8A8FA03D0A}" destId="{0D05A0EA-D58E-40A9-8727-49D72BCF3F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5F20F-467F-445C-A881-0E6A00A1BE5A}" type="doc">
      <dgm:prSet loTypeId="urn:microsoft.com/office/officeart/2005/8/layout/hProcess11" loCatId="process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44D5E0F-3806-4426-8C89-BF5E29B5CAAB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  <a:cs typeface="Arial" pitchFamily="34" charset="0"/>
            </a:rPr>
            <a:t>Standard </a:t>
          </a:r>
          <a:br>
            <a:rPr lang="en-US" sz="1600" b="1" dirty="0" smtClean="0">
              <a:latin typeface="+mn-lt"/>
              <a:cs typeface="Arial" pitchFamily="34" charset="0"/>
            </a:rPr>
          </a:br>
          <a:r>
            <a:rPr lang="en-US" sz="1600" b="1" dirty="0" smtClean="0">
              <a:latin typeface="+mn-lt"/>
              <a:cs typeface="Arial" pitchFamily="34" charset="0"/>
            </a:rPr>
            <a:t>&amp; </a:t>
          </a:r>
          <a:br>
            <a:rPr lang="en-US" sz="1600" b="1" dirty="0" smtClean="0">
              <a:latin typeface="+mn-lt"/>
              <a:cs typeface="Arial" pitchFamily="34" charset="0"/>
            </a:rPr>
          </a:br>
          <a:r>
            <a:rPr lang="en-US" sz="1600" b="1" dirty="0" smtClean="0">
              <a:latin typeface="+mn-lt"/>
              <a:cs typeface="Arial" pitchFamily="34" charset="0"/>
            </a:rPr>
            <a:t>Quality System</a:t>
          </a:r>
          <a:endParaRPr lang="en-US" sz="1600" b="1" dirty="0">
            <a:latin typeface="+mn-lt"/>
            <a:cs typeface="Arial" pitchFamily="34" charset="0"/>
          </a:endParaRPr>
        </a:p>
      </dgm:t>
    </dgm:pt>
    <dgm:pt modelId="{5821B457-0107-4A60-8DB3-15CC07EBE3EE}" type="parTrans" cxnId="{28F0B353-1E9F-41FD-8708-57F8E72F22D6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B9DC14F9-22F0-4352-91EF-778ECB9B8F75}" type="sibTrans" cxnId="{28F0B353-1E9F-41FD-8708-57F8E72F22D6}">
      <dgm:prSet custT="1"/>
      <dgm:spPr/>
      <dgm:t>
        <a:bodyPr/>
        <a:lstStyle/>
        <a:p>
          <a:endParaRPr lang="en-US" sz="5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D0DC5216-A3A5-4FB5-85FD-BBF1CC7B6BCB}">
      <dgm:prSet phldrT="[Text]" custT="1"/>
      <dgm:spPr/>
      <dgm:t>
        <a:bodyPr/>
        <a:lstStyle/>
        <a:p>
          <a:r>
            <a:rPr lang="en-US" sz="1500" b="1" dirty="0" smtClean="0">
              <a:latin typeface="+mn-lt"/>
              <a:cs typeface="Arial" pitchFamily="34" charset="0"/>
            </a:rPr>
            <a:t>Quality Assurance</a:t>
          </a:r>
          <a:endParaRPr lang="en-US" sz="1500" b="1" dirty="0">
            <a:latin typeface="+mn-lt"/>
            <a:cs typeface="Arial" pitchFamily="34" charset="0"/>
          </a:endParaRPr>
        </a:p>
      </dgm:t>
    </dgm:pt>
    <dgm:pt modelId="{DD3D98D9-EB51-44B9-B1DF-71D7A4054269}" type="parTrans" cxnId="{330CCE80-9AB9-41C7-85A8-8414BD2AF66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E7F61CAD-A9B9-4FE1-91D5-DBC490F9E290}" type="sibTrans" cxnId="{330CCE80-9AB9-41C7-85A8-8414BD2AF66C}">
      <dgm:prSet custT="1"/>
      <dgm:spPr/>
      <dgm:t>
        <a:bodyPr/>
        <a:lstStyle/>
        <a:p>
          <a:endParaRPr lang="en-US" sz="5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872C72D4-701A-4004-9859-67B0A0C1506C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  <a:cs typeface="Arial" pitchFamily="34" charset="0"/>
            </a:rPr>
            <a:t>NQF</a:t>
          </a:r>
          <a:endParaRPr lang="en-US" sz="1600" b="1" dirty="0">
            <a:latin typeface="+mn-lt"/>
            <a:cs typeface="Arial" pitchFamily="34" charset="0"/>
          </a:endParaRPr>
        </a:p>
      </dgm:t>
    </dgm:pt>
    <dgm:pt modelId="{1BFBB2DE-2F15-47B2-BE34-7024251EE3FF}" type="parTrans" cxnId="{066C39EF-00E7-40CC-BFCF-79F8AEC50E4F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126654D0-5805-47AC-97FC-998563AAAD4B}" type="sibTrans" cxnId="{066C39EF-00E7-40CC-BFCF-79F8AEC50E4F}">
      <dgm:prSet custT="1"/>
      <dgm:spPr/>
      <dgm:t>
        <a:bodyPr/>
        <a:lstStyle/>
        <a:p>
          <a:endParaRPr lang="en-US" sz="5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3E87B68F-AF55-4BDB-8FD7-9E437FEF5122}">
      <dgm:prSet phldrT="[Text]" custT="1"/>
      <dgm:spPr/>
      <dgm:t>
        <a:bodyPr/>
        <a:lstStyle/>
        <a:p>
          <a:endParaRPr lang="en-US" sz="1200" b="1" dirty="0" smtClean="0">
            <a:latin typeface="+mn-lt"/>
            <a:cs typeface="Arial" pitchFamily="34" charset="0"/>
          </a:endParaRPr>
        </a:p>
        <a:p>
          <a:r>
            <a:rPr lang="en-US" sz="1400" b="1" dirty="0" smtClean="0">
              <a:latin typeface="+mn-lt"/>
              <a:cs typeface="Arial" pitchFamily="34" charset="0"/>
            </a:rPr>
            <a:t>Diploma Supplement</a:t>
          </a:r>
          <a:endParaRPr lang="en-US" sz="1400" b="1" dirty="0">
            <a:latin typeface="+mn-lt"/>
            <a:cs typeface="Arial" pitchFamily="34" charset="0"/>
          </a:endParaRPr>
        </a:p>
      </dgm:t>
    </dgm:pt>
    <dgm:pt modelId="{85E66213-2F96-421F-BF46-C79C603FA6CE}" type="parTrans" cxnId="{BF25463B-8631-4AF4-865D-E50E77344EB4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05D143B9-9945-43EF-9DCD-D94BC953CD8E}" type="sibTrans" cxnId="{BF25463B-8631-4AF4-865D-E50E77344EB4}">
      <dgm:prSet custT="1"/>
      <dgm:spPr/>
      <dgm:t>
        <a:bodyPr/>
        <a:lstStyle/>
        <a:p>
          <a:endParaRPr lang="en-US" sz="5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09C49D9E-E8FF-4559-BE78-606707E7B8B1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  <a:cs typeface="Arial" pitchFamily="34" charset="0"/>
            </a:rPr>
            <a:t>Credit </a:t>
          </a:r>
          <a:br>
            <a:rPr lang="en-US" sz="1800" b="1" dirty="0" smtClean="0">
              <a:latin typeface="+mn-lt"/>
              <a:cs typeface="Arial" pitchFamily="34" charset="0"/>
            </a:rPr>
          </a:br>
          <a:r>
            <a:rPr lang="en-US" sz="1800" b="1" dirty="0" smtClean="0">
              <a:latin typeface="+mn-lt"/>
              <a:cs typeface="Arial" pitchFamily="34" charset="0"/>
            </a:rPr>
            <a:t>Transfer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4DDD7E38-5231-476B-8D97-6693C19DDACA}" type="parTrans" cxnId="{047D1E43-53A6-4EB0-9FEA-A4953E9F549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88DA5CD0-CC7B-4CD3-AC26-73C75F9CA8C8}" type="sibTrans" cxnId="{047D1E43-53A6-4EB0-9FEA-A4953E9F549C}">
      <dgm:prSet custT="1"/>
      <dgm:spPr/>
      <dgm:t>
        <a:bodyPr/>
        <a:lstStyle/>
        <a:p>
          <a:endParaRPr lang="en-US" sz="5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FED8E9A3-39DF-4E2D-97AE-EC8521924CA5}">
      <dgm:prSet phldrT="[Text]" custT="1"/>
      <dgm:spPr/>
      <dgm:t>
        <a:bodyPr/>
        <a:lstStyle/>
        <a:p>
          <a:endParaRPr lang="en-US" sz="1200" b="1" dirty="0" smtClean="0">
            <a:latin typeface="+mn-lt"/>
            <a:cs typeface="Arial" pitchFamily="34" charset="0"/>
          </a:endParaRPr>
        </a:p>
        <a:p>
          <a:r>
            <a:rPr lang="en-US" sz="1300" b="1" dirty="0" smtClean="0">
              <a:latin typeface="+mn-lt"/>
              <a:cs typeface="Arial" pitchFamily="34" charset="0"/>
            </a:rPr>
            <a:t>Mutual Recognition of Degrees and Qualifications</a:t>
          </a:r>
          <a:endParaRPr lang="en-US" sz="1300" b="1" dirty="0">
            <a:latin typeface="+mn-lt"/>
            <a:cs typeface="Arial" pitchFamily="34" charset="0"/>
          </a:endParaRPr>
        </a:p>
      </dgm:t>
    </dgm:pt>
    <dgm:pt modelId="{25FDBACC-8F05-423A-9DD6-70919E1755D2}" type="parTrans" cxnId="{DFB10317-6131-49A6-B1C8-86E971AF58A4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7E621A5A-648E-416D-8BF7-460FEDAB9C67}" type="sibTrans" cxnId="{DFB10317-6131-49A6-B1C8-86E971AF58A4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6E4EFE10-2488-44C2-AC53-6ACD4025CBC7}" type="pres">
      <dgm:prSet presAssocID="{AA85F20F-467F-445C-A881-0E6A00A1BE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B1ABE77-A053-4258-8BC5-3DECC8A698F5}" type="pres">
      <dgm:prSet presAssocID="{AA85F20F-467F-445C-A881-0E6A00A1BE5A}" presName="arrow" presStyleLbl="bgShp" presStyleIdx="0" presStyleCnt="1" custLinFactNeighborX="-1681" custLinFactNeighborY="-1471"/>
      <dgm:spPr/>
      <dgm:t>
        <a:bodyPr/>
        <a:lstStyle/>
        <a:p>
          <a:endParaRPr lang="th-TH"/>
        </a:p>
      </dgm:t>
    </dgm:pt>
    <dgm:pt modelId="{81611CAD-10C4-4AB7-86CD-6BCA39A6DA61}" type="pres">
      <dgm:prSet presAssocID="{AA85F20F-467F-445C-A881-0E6A00A1BE5A}" presName="points" presStyleCnt="0"/>
      <dgm:spPr/>
      <dgm:t>
        <a:bodyPr/>
        <a:lstStyle/>
        <a:p>
          <a:endParaRPr lang="th-TH"/>
        </a:p>
      </dgm:t>
    </dgm:pt>
    <dgm:pt modelId="{A37FB96C-BE06-4531-99D0-1E2EB8ED1434}" type="pres">
      <dgm:prSet presAssocID="{444D5E0F-3806-4426-8C89-BF5E29B5CAAB}" presName="compositeA" presStyleCnt="0"/>
      <dgm:spPr/>
      <dgm:t>
        <a:bodyPr/>
        <a:lstStyle/>
        <a:p>
          <a:endParaRPr lang="th-TH"/>
        </a:p>
      </dgm:t>
    </dgm:pt>
    <dgm:pt modelId="{32ADCDA1-6F34-4DCD-932B-46D270EB336F}" type="pres">
      <dgm:prSet presAssocID="{444D5E0F-3806-4426-8C89-BF5E29B5CAAB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957DA0-474D-4622-8079-900C90DD39D0}" type="pres">
      <dgm:prSet presAssocID="{444D5E0F-3806-4426-8C89-BF5E29B5CAAB}" presName="circleA" presStyleLbl="node1" presStyleIdx="0" presStyleCnt="6"/>
      <dgm:spPr/>
      <dgm:t>
        <a:bodyPr/>
        <a:lstStyle/>
        <a:p>
          <a:endParaRPr lang="th-TH"/>
        </a:p>
      </dgm:t>
    </dgm:pt>
    <dgm:pt modelId="{2905BF7B-4EB6-40F5-9FAD-CF431488BDBA}" type="pres">
      <dgm:prSet presAssocID="{444D5E0F-3806-4426-8C89-BF5E29B5CAAB}" presName="spaceA" presStyleCnt="0"/>
      <dgm:spPr/>
      <dgm:t>
        <a:bodyPr/>
        <a:lstStyle/>
        <a:p>
          <a:endParaRPr lang="th-TH"/>
        </a:p>
      </dgm:t>
    </dgm:pt>
    <dgm:pt modelId="{C841C6D5-BDCE-4B0E-B9E5-A40EAD258E1E}" type="pres">
      <dgm:prSet presAssocID="{B9DC14F9-22F0-4352-91EF-778ECB9B8F75}" presName="space" presStyleCnt="0"/>
      <dgm:spPr/>
      <dgm:t>
        <a:bodyPr/>
        <a:lstStyle/>
        <a:p>
          <a:endParaRPr lang="th-TH"/>
        </a:p>
      </dgm:t>
    </dgm:pt>
    <dgm:pt modelId="{83D7221C-ABB2-4321-AD49-56AE741395ED}" type="pres">
      <dgm:prSet presAssocID="{D0DC5216-A3A5-4FB5-85FD-BBF1CC7B6BCB}" presName="compositeB" presStyleCnt="0"/>
      <dgm:spPr/>
      <dgm:t>
        <a:bodyPr/>
        <a:lstStyle/>
        <a:p>
          <a:endParaRPr lang="th-TH"/>
        </a:p>
      </dgm:t>
    </dgm:pt>
    <dgm:pt modelId="{E1DF620A-F36C-4B43-9F1B-6B2943894B41}" type="pres">
      <dgm:prSet presAssocID="{D0DC5216-A3A5-4FB5-85FD-BBF1CC7B6BCB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6534C7-8F42-40CC-BEF5-69255110FC3B}" type="pres">
      <dgm:prSet presAssocID="{D0DC5216-A3A5-4FB5-85FD-BBF1CC7B6BCB}" presName="circleB" presStyleLbl="node1" presStyleIdx="1" presStyleCnt="6"/>
      <dgm:spPr/>
      <dgm:t>
        <a:bodyPr/>
        <a:lstStyle/>
        <a:p>
          <a:endParaRPr lang="th-TH"/>
        </a:p>
      </dgm:t>
    </dgm:pt>
    <dgm:pt modelId="{89C1A3CB-C169-4777-ADD0-AA8BE61C2B17}" type="pres">
      <dgm:prSet presAssocID="{D0DC5216-A3A5-4FB5-85FD-BBF1CC7B6BCB}" presName="spaceB" presStyleCnt="0"/>
      <dgm:spPr/>
      <dgm:t>
        <a:bodyPr/>
        <a:lstStyle/>
        <a:p>
          <a:endParaRPr lang="th-TH"/>
        </a:p>
      </dgm:t>
    </dgm:pt>
    <dgm:pt modelId="{A0062530-2ED0-45EA-8F99-08BB6019899E}" type="pres">
      <dgm:prSet presAssocID="{E7F61CAD-A9B9-4FE1-91D5-DBC490F9E290}" presName="space" presStyleCnt="0"/>
      <dgm:spPr/>
      <dgm:t>
        <a:bodyPr/>
        <a:lstStyle/>
        <a:p>
          <a:endParaRPr lang="th-TH"/>
        </a:p>
      </dgm:t>
    </dgm:pt>
    <dgm:pt modelId="{FD819E9D-B4E6-43BD-88CE-7B091613426E}" type="pres">
      <dgm:prSet presAssocID="{872C72D4-701A-4004-9859-67B0A0C1506C}" presName="compositeA" presStyleCnt="0"/>
      <dgm:spPr/>
      <dgm:t>
        <a:bodyPr/>
        <a:lstStyle/>
        <a:p>
          <a:endParaRPr lang="th-TH"/>
        </a:p>
      </dgm:t>
    </dgm:pt>
    <dgm:pt modelId="{E9BECB10-00FB-4D1A-A2A6-ACF129149ECE}" type="pres">
      <dgm:prSet presAssocID="{872C72D4-701A-4004-9859-67B0A0C1506C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D30C8A-5E45-4020-9774-B0358DC32A03}" type="pres">
      <dgm:prSet presAssocID="{872C72D4-701A-4004-9859-67B0A0C1506C}" presName="circleA" presStyleLbl="node1" presStyleIdx="2" presStyleCnt="6"/>
      <dgm:spPr/>
      <dgm:t>
        <a:bodyPr/>
        <a:lstStyle/>
        <a:p>
          <a:endParaRPr lang="th-TH"/>
        </a:p>
      </dgm:t>
    </dgm:pt>
    <dgm:pt modelId="{33F40431-512F-4EEB-8E30-C62414CB95FC}" type="pres">
      <dgm:prSet presAssocID="{872C72D4-701A-4004-9859-67B0A0C1506C}" presName="spaceA" presStyleCnt="0"/>
      <dgm:spPr/>
      <dgm:t>
        <a:bodyPr/>
        <a:lstStyle/>
        <a:p>
          <a:endParaRPr lang="th-TH"/>
        </a:p>
      </dgm:t>
    </dgm:pt>
    <dgm:pt modelId="{2AD3EA8C-C081-41F7-9714-46EFA24FAE87}" type="pres">
      <dgm:prSet presAssocID="{126654D0-5805-47AC-97FC-998563AAAD4B}" presName="space" presStyleCnt="0"/>
      <dgm:spPr/>
      <dgm:t>
        <a:bodyPr/>
        <a:lstStyle/>
        <a:p>
          <a:endParaRPr lang="th-TH"/>
        </a:p>
      </dgm:t>
    </dgm:pt>
    <dgm:pt modelId="{3748F4B0-FC82-44F4-83B4-4633A64ED50B}" type="pres">
      <dgm:prSet presAssocID="{3E87B68F-AF55-4BDB-8FD7-9E437FEF5122}" presName="compositeB" presStyleCnt="0"/>
      <dgm:spPr/>
      <dgm:t>
        <a:bodyPr/>
        <a:lstStyle/>
        <a:p>
          <a:endParaRPr lang="th-TH"/>
        </a:p>
      </dgm:t>
    </dgm:pt>
    <dgm:pt modelId="{6792D1C9-9A19-4EA5-80C3-F8DEAD54C446}" type="pres">
      <dgm:prSet presAssocID="{3E87B68F-AF55-4BDB-8FD7-9E437FEF512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6B2A7E-81AD-4FBC-A251-9C67CB1D05B1}" type="pres">
      <dgm:prSet presAssocID="{3E87B68F-AF55-4BDB-8FD7-9E437FEF5122}" presName="circleB" presStyleLbl="node1" presStyleIdx="3" presStyleCnt="6"/>
      <dgm:spPr/>
      <dgm:t>
        <a:bodyPr/>
        <a:lstStyle/>
        <a:p>
          <a:endParaRPr lang="th-TH"/>
        </a:p>
      </dgm:t>
    </dgm:pt>
    <dgm:pt modelId="{C3988591-BE06-4EC6-BBB4-450174B5D58F}" type="pres">
      <dgm:prSet presAssocID="{3E87B68F-AF55-4BDB-8FD7-9E437FEF5122}" presName="spaceB" presStyleCnt="0"/>
      <dgm:spPr/>
      <dgm:t>
        <a:bodyPr/>
        <a:lstStyle/>
        <a:p>
          <a:endParaRPr lang="th-TH"/>
        </a:p>
      </dgm:t>
    </dgm:pt>
    <dgm:pt modelId="{7E35AAD5-0700-4686-8E91-B6B3A2160520}" type="pres">
      <dgm:prSet presAssocID="{05D143B9-9945-43EF-9DCD-D94BC953CD8E}" presName="space" presStyleCnt="0"/>
      <dgm:spPr/>
      <dgm:t>
        <a:bodyPr/>
        <a:lstStyle/>
        <a:p>
          <a:endParaRPr lang="th-TH"/>
        </a:p>
      </dgm:t>
    </dgm:pt>
    <dgm:pt modelId="{4A8FE3FD-6C5A-4B48-B7C4-153ABA3048AD}" type="pres">
      <dgm:prSet presAssocID="{09C49D9E-E8FF-4559-BE78-606707E7B8B1}" presName="compositeA" presStyleCnt="0"/>
      <dgm:spPr/>
      <dgm:t>
        <a:bodyPr/>
        <a:lstStyle/>
        <a:p>
          <a:endParaRPr lang="th-TH"/>
        </a:p>
      </dgm:t>
    </dgm:pt>
    <dgm:pt modelId="{57020361-2464-4F16-B8E6-E5C4E97B3FCF}" type="pres">
      <dgm:prSet presAssocID="{09C49D9E-E8FF-4559-BE78-606707E7B8B1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30B352-91A2-4915-90B9-5CB497F0CDC1}" type="pres">
      <dgm:prSet presAssocID="{09C49D9E-E8FF-4559-BE78-606707E7B8B1}" presName="circleA" presStyleLbl="node1" presStyleIdx="4" presStyleCnt="6"/>
      <dgm:spPr/>
      <dgm:t>
        <a:bodyPr/>
        <a:lstStyle/>
        <a:p>
          <a:endParaRPr lang="th-TH"/>
        </a:p>
      </dgm:t>
    </dgm:pt>
    <dgm:pt modelId="{A17F0C1F-7C0E-4010-BFF5-47868F2EC773}" type="pres">
      <dgm:prSet presAssocID="{09C49D9E-E8FF-4559-BE78-606707E7B8B1}" presName="spaceA" presStyleCnt="0"/>
      <dgm:spPr/>
      <dgm:t>
        <a:bodyPr/>
        <a:lstStyle/>
        <a:p>
          <a:endParaRPr lang="th-TH"/>
        </a:p>
      </dgm:t>
    </dgm:pt>
    <dgm:pt modelId="{120EC33D-8FCF-4228-90AA-9E751E6A4A19}" type="pres">
      <dgm:prSet presAssocID="{88DA5CD0-CC7B-4CD3-AC26-73C75F9CA8C8}" presName="space" presStyleCnt="0"/>
      <dgm:spPr/>
      <dgm:t>
        <a:bodyPr/>
        <a:lstStyle/>
        <a:p>
          <a:endParaRPr lang="th-TH"/>
        </a:p>
      </dgm:t>
    </dgm:pt>
    <dgm:pt modelId="{15709924-B6E5-40F4-9F98-92C944D10D57}" type="pres">
      <dgm:prSet presAssocID="{FED8E9A3-39DF-4E2D-97AE-EC8521924CA5}" presName="compositeB" presStyleCnt="0"/>
      <dgm:spPr/>
      <dgm:t>
        <a:bodyPr/>
        <a:lstStyle/>
        <a:p>
          <a:endParaRPr lang="th-TH"/>
        </a:p>
      </dgm:t>
    </dgm:pt>
    <dgm:pt modelId="{D6D4B15C-CC7D-4E9C-8D0D-15AC5AD538CE}" type="pres">
      <dgm:prSet presAssocID="{FED8E9A3-39DF-4E2D-97AE-EC8521924CA5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82DF21-3D30-43DC-85B1-FFCC362A90E3}" type="pres">
      <dgm:prSet presAssocID="{FED8E9A3-39DF-4E2D-97AE-EC8521924CA5}" presName="circleB" presStyleLbl="node1" presStyleIdx="5" presStyleCnt="6"/>
      <dgm:spPr/>
      <dgm:t>
        <a:bodyPr/>
        <a:lstStyle/>
        <a:p>
          <a:endParaRPr lang="th-TH"/>
        </a:p>
      </dgm:t>
    </dgm:pt>
    <dgm:pt modelId="{E03B5778-4ADB-47D5-8241-90D377423766}" type="pres">
      <dgm:prSet presAssocID="{FED8E9A3-39DF-4E2D-97AE-EC8521924CA5}" presName="spaceB" presStyleCnt="0"/>
      <dgm:spPr/>
      <dgm:t>
        <a:bodyPr/>
        <a:lstStyle/>
        <a:p>
          <a:endParaRPr lang="th-TH"/>
        </a:p>
      </dgm:t>
    </dgm:pt>
  </dgm:ptLst>
  <dgm:cxnLst>
    <dgm:cxn modelId="{066C39EF-00E7-40CC-BFCF-79F8AEC50E4F}" srcId="{AA85F20F-467F-445C-A881-0E6A00A1BE5A}" destId="{872C72D4-701A-4004-9859-67B0A0C1506C}" srcOrd="2" destOrd="0" parTransId="{1BFBB2DE-2F15-47B2-BE34-7024251EE3FF}" sibTransId="{126654D0-5805-47AC-97FC-998563AAAD4B}"/>
    <dgm:cxn modelId="{E8D6523E-3592-4ED6-973F-17D89E4A16F6}" type="presOf" srcId="{FED8E9A3-39DF-4E2D-97AE-EC8521924CA5}" destId="{D6D4B15C-CC7D-4E9C-8D0D-15AC5AD538CE}" srcOrd="0" destOrd="0" presId="urn:microsoft.com/office/officeart/2005/8/layout/hProcess11"/>
    <dgm:cxn modelId="{DFB10317-6131-49A6-B1C8-86E971AF58A4}" srcId="{AA85F20F-467F-445C-A881-0E6A00A1BE5A}" destId="{FED8E9A3-39DF-4E2D-97AE-EC8521924CA5}" srcOrd="5" destOrd="0" parTransId="{25FDBACC-8F05-423A-9DD6-70919E1755D2}" sibTransId="{7E621A5A-648E-416D-8BF7-460FEDAB9C67}"/>
    <dgm:cxn modelId="{C24F1584-9444-4AF8-BD5D-D90FDE02C758}" type="presOf" srcId="{AA85F20F-467F-445C-A881-0E6A00A1BE5A}" destId="{6E4EFE10-2488-44C2-AC53-6ACD4025CBC7}" srcOrd="0" destOrd="0" presId="urn:microsoft.com/office/officeart/2005/8/layout/hProcess11"/>
    <dgm:cxn modelId="{2F2EA942-C6C4-44EE-9FE8-7DFEA72F98E0}" type="presOf" srcId="{444D5E0F-3806-4426-8C89-BF5E29B5CAAB}" destId="{32ADCDA1-6F34-4DCD-932B-46D270EB336F}" srcOrd="0" destOrd="0" presId="urn:microsoft.com/office/officeart/2005/8/layout/hProcess11"/>
    <dgm:cxn modelId="{1B617000-BE30-436A-BBC5-BAF4B60053CC}" type="presOf" srcId="{09C49D9E-E8FF-4559-BE78-606707E7B8B1}" destId="{57020361-2464-4F16-B8E6-E5C4E97B3FCF}" srcOrd="0" destOrd="0" presId="urn:microsoft.com/office/officeart/2005/8/layout/hProcess11"/>
    <dgm:cxn modelId="{02ED4789-A701-4238-8C54-8F242F97BDFA}" type="presOf" srcId="{3E87B68F-AF55-4BDB-8FD7-9E437FEF5122}" destId="{6792D1C9-9A19-4EA5-80C3-F8DEAD54C446}" srcOrd="0" destOrd="0" presId="urn:microsoft.com/office/officeart/2005/8/layout/hProcess11"/>
    <dgm:cxn modelId="{7926A12C-2A72-4738-A65C-76984959DCAD}" type="presOf" srcId="{872C72D4-701A-4004-9859-67B0A0C1506C}" destId="{E9BECB10-00FB-4D1A-A2A6-ACF129149ECE}" srcOrd="0" destOrd="0" presId="urn:microsoft.com/office/officeart/2005/8/layout/hProcess11"/>
    <dgm:cxn modelId="{047D1E43-53A6-4EB0-9FEA-A4953E9F549C}" srcId="{AA85F20F-467F-445C-A881-0E6A00A1BE5A}" destId="{09C49D9E-E8FF-4559-BE78-606707E7B8B1}" srcOrd="4" destOrd="0" parTransId="{4DDD7E38-5231-476B-8D97-6693C19DDACA}" sibTransId="{88DA5CD0-CC7B-4CD3-AC26-73C75F9CA8C8}"/>
    <dgm:cxn modelId="{28F0B353-1E9F-41FD-8708-57F8E72F22D6}" srcId="{AA85F20F-467F-445C-A881-0E6A00A1BE5A}" destId="{444D5E0F-3806-4426-8C89-BF5E29B5CAAB}" srcOrd="0" destOrd="0" parTransId="{5821B457-0107-4A60-8DB3-15CC07EBE3EE}" sibTransId="{B9DC14F9-22F0-4352-91EF-778ECB9B8F75}"/>
    <dgm:cxn modelId="{BF25463B-8631-4AF4-865D-E50E77344EB4}" srcId="{AA85F20F-467F-445C-A881-0E6A00A1BE5A}" destId="{3E87B68F-AF55-4BDB-8FD7-9E437FEF5122}" srcOrd="3" destOrd="0" parTransId="{85E66213-2F96-421F-BF46-C79C603FA6CE}" sibTransId="{05D143B9-9945-43EF-9DCD-D94BC953CD8E}"/>
    <dgm:cxn modelId="{E7FA0871-49B7-43C6-8633-E38785E4E60B}" type="presOf" srcId="{D0DC5216-A3A5-4FB5-85FD-BBF1CC7B6BCB}" destId="{E1DF620A-F36C-4B43-9F1B-6B2943894B41}" srcOrd="0" destOrd="0" presId="urn:microsoft.com/office/officeart/2005/8/layout/hProcess11"/>
    <dgm:cxn modelId="{330CCE80-9AB9-41C7-85A8-8414BD2AF66C}" srcId="{AA85F20F-467F-445C-A881-0E6A00A1BE5A}" destId="{D0DC5216-A3A5-4FB5-85FD-BBF1CC7B6BCB}" srcOrd="1" destOrd="0" parTransId="{DD3D98D9-EB51-44B9-B1DF-71D7A4054269}" sibTransId="{E7F61CAD-A9B9-4FE1-91D5-DBC490F9E290}"/>
    <dgm:cxn modelId="{438323CB-D37D-4484-B843-0D45A1BBDABD}" type="presParOf" srcId="{6E4EFE10-2488-44C2-AC53-6ACD4025CBC7}" destId="{6B1ABE77-A053-4258-8BC5-3DECC8A698F5}" srcOrd="0" destOrd="0" presId="urn:microsoft.com/office/officeart/2005/8/layout/hProcess11"/>
    <dgm:cxn modelId="{9D5DD91D-17B0-4B56-A8F8-DBF6CDAED368}" type="presParOf" srcId="{6E4EFE10-2488-44C2-AC53-6ACD4025CBC7}" destId="{81611CAD-10C4-4AB7-86CD-6BCA39A6DA61}" srcOrd="1" destOrd="0" presId="urn:microsoft.com/office/officeart/2005/8/layout/hProcess11"/>
    <dgm:cxn modelId="{96851C11-5249-46C9-AD18-F11EDD77E65F}" type="presParOf" srcId="{81611CAD-10C4-4AB7-86CD-6BCA39A6DA61}" destId="{A37FB96C-BE06-4531-99D0-1E2EB8ED1434}" srcOrd="0" destOrd="0" presId="urn:microsoft.com/office/officeart/2005/8/layout/hProcess11"/>
    <dgm:cxn modelId="{9C7BB200-029C-40F7-8AD7-475FBD06BDF2}" type="presParOf" srcId="{A37FB96C-BE06-4531-99D0-1E2EB8ED1434}" destId="{32ADCDA1-6F34-4DCD-932B-46D270EB336F}" srcOrd="0" destOrd="0" presId="urn:microsoft.com/office/officeart/2005/8/layout/hProcess11"/>
    <dgm:cxn modelId="{5DFC45AE-DC5E-43C9-A4CA-24962836E5B3}" type="presParOf" srcId="{A37FB96C-BE06-4531-99D0-1E2EB8ED1434}" destId="{93957DA0-474D-4622-8079-900C90DD39D0}" srcOrd="1" destOrd="0" presId="urn:microsoft.com/office/officeart/2005/8/layout/hProcess11"/>
    <dgm:cxn modelId="{CE1746A8-C6B2-4DDE-8D83-AFE446C6971A}" type="presParOf" srcId="{A37FB96C-BE06-4531-99D0-1E2EB8ED1434}" destId="{2905BF7B-4EB6-40F5-9FAD-CF431488BDBA}" srcOrd="2" destOrd="0" presId="urn:microsoft.com/office/officeart/2005/8/layout/hProcess11"/>
    <dgm:cxn modelId="{93621DF8-DB8A-4136-9398-A2C11FB75299}" type="presParOf" srcId="{81611CAD-10C4-4AB7-86CD-6BCA39A6DA61}" destId="{C841C6D5-BDCE-4B0E-B9E5-A40EAD258E1E}" srcOrd="1" destOrd="0" presId="urn:microsoft.com/office/officeart/2005/8/layout/hProcess11"/>
    <dgm:cxn modelId="{E1AC5A4E-72AC-41A9-99DE-B4E2B2632422}" type="presParOf" srcId="{81611CAD-10C4-4AB7-86CD-6BCA39A6DA61}" destId="{83D7221C-ABB2-4321-AD49-56AE741395ED}" srcOrd="2" destOrd="0" presId="urn:microsoft.com/office/officeart/2005/8/layout/hProcess11"/>
    <dgm:cxn modelId="{DA867175-C5A6-4905-A25D-098F20D5A02C}" type="presParOf" srcId="{83D7221C-ABB2-4321-AD49-56AE741395ED}" destId="{E1DF620A-F36C-4B43-9F1B-6B2943894B41}" srcOrd="0" destOrd="0" presId="urn:microsoft.com/office/officeart/2005/8/layout/hProcess11"/>
    <dgm:cxn modelId="{2E237DDF-8742-4003-86A9-FC298A091390}" type="presParOf" srcId="{83D7221C-ABB2-4321-AD49-56AE741395ED}" destId="{9C6534C7-8F42-40CC-BEF5-69255110FC3B}" srcOrd="1" destOrd="0" presId="urn:microsoft.com/office/officeart/2005/8/layout/hProcess11"/>
    <dgm:cxn modelId="{408D118B-09FA-4FEB-A6EE-C3DD2851CEE6}" type="presParOf" srcId="{83D7221C-ABB2-4321-AD49-56AE741395ED}" destId="{89C1A3CB-C169-4777-ADD0-AA8BE61C2B17}" srcOrd="2" destOrd="0" presId="urn:microsoft.com/office/officeart/2005/8/layout/hProcess11"/>
    <dgm:cxn modelId="{4EDAD1A4-A2F4-4318-BA63-4A24C0DEB11B}" type="presParOf" srcId="{81611CAD-10C4-4AB7-86CD-6BCA39A6DA61}" destId="{A0062530-2ED0-45EA-8F99-08BB6019899E}" srcOrd="3" destOrd="0" presId="urn:microsoft.com/office/officeart/2005/8/layout/hProcess11"/>
    <dgm:cxn modelId="{72C4A244-BBE0-4A44-A8D1-1CB26A9638D4}" type="presParOf" srcId="{81611CAD-10C4-4AB7-86CD-6BCA39A6DA61}" destId="{FD819E9D-B4E6-43BD-88CE-7B091613426E}" srcOrd="4" destOrd="0" presId="urn:microsoft.com/office/officeart/2005/8/layout/hProcess11"/>
    <dgm:cxn modelId="{E285D17C-1B1C-4B8D-8508-4840DBD8D8C6}" type="presParOf" srcId="{FD819E9D-B4E6-43BD-88CE-7B091613426E}" destId="{E9BECB10-00FB-4D1A-A2A6-ACF129149ECE}" srcOrd="0" destOrd="0" presId="urn:microsoft.com/office/officeart/2005/8/layout/hProcess11"/>
    <dgm:cxn modelId="{B5674524-3207-4408-865C-7F29E0D53CD8}" type="presParOf" srcId="{FD819E9D-B4E6-43BD-88CE-7B091613426E}" destId="{15D30C8A-5E45-4020-9774-B0358DC32A03}" srcOrd="1" destOrd="0" presId="urn:microsoft.com/office/officeart/2005/8/layout/hProcess11"/>
    <dgm:cxn modelId="{F23874A9-617E-497A-B0E6-3CF6F973D899}" type="presParOf" srcId="{FD819E9D-B4E6-43BD-88CE-7B091613426E}" destId="{33F40431-512F-4EEB-8E30-C62414CB95FC}" srcOrd="2" destOrd="0" presId="urn:microsoft.com/office/officeart/2005/8/layout/hProcess11"/>
    <dgm:cxn modelId="{7066E7E0-934A-47CA-9218-078A9BBC7801}" type="presParOf" srcId="{81611CAD-10C4-4AB7-86CD-6BCA39A6DA61}" destId="{2AD3EA8C-C081-41F7-9714-46EFA24FAE87}" srcOrd="5" destOrd="0" presId="urn:microsoft.com/office/officeart/2005/8/layout/hProcess11"/>
    <dgm:cxn modelId="{303BD267-D2CC-4F5B-89EE-E28BCEB104A1}" type="presParOf" srcId="{81611CAD-10C4-4AB7-86CD-6BCA39A6DA61}" destId="{3748F4B0-FC82-44F4-83B4-4633A64ED50B}" srcOrd="6" destOrd="0" presId="urn:microsoft.com/office/officeart/2005/8/layout/hProcess11"/>
    <dgm:cxn modelId="{2312A443-59C6-454A-9C1B-01D4C2EC93AF}" type="presParOf" srcId="{3748F4B0-FC82-44F4-83B4-4633A64ED50B}" destId="{6792D1C9-9A19-4EA5-80C3-F8DEAD54C446}" srcOrd="0" destOrd="0" presId="urn:microsoft.com/office/officeart/2005/8/layout/hProcess11"/>
    <dgm:cxn modelId="{31E4AE3D-0D76-4A9E-BBBB-E8BDFC82EF21}" type="presParOf" srcId="{3748F4B0-FC82-44F4-83B4-4633A64ED50B}" destId="{DB6B2A7E-81AD-4FBC-A251-9C67CB1D05B1}" srcOrd="1" destOrd="0" presId="urn:microsoft.com/office/officeart/2005/8/layout/hProcess11"/>
    <dgm:cxn modelId="{F97E92CF-7F6F-4BE4-9B53-9400957D8359}" type="presParOf" srcId="{3748F4B0-FC82-44F4-83B4-4633A64ED50B}" destId="{C3988591-BE06-4EC6-BBB4-450174B5D58F}" srcOrd="2" destOrd="0" presId="urn:microsoft.com/office/officeart/2005/8/layout/hProcess11"/>
    <dgm:cxn modelId="{FDA5D9C7-2DB2-452F-9088-1DC8C28FE742}" type="presParOf" srcId="{81611CAD-10C4-4AB7-86CD-6BCA39A6DA61}" destId="{7E35AAD5-0700-4686-8E91-B6B3A2160520}" srcOrd="7" destOrd="0" presId="urn:microsoft.com/office/officeart/2005/8/layout/hProcess11"/>
    <dgm:cxn modelId="{E8AA054C-93F8-4D33-897D-7B470F2DFD83}" type="presParOf" srcId="{81611CAD-10C4-4AB7-86CD-6BCA39A6DA61}" destId="{4A8FE3FD-6C5A-4B48-B7C4-153ABA3048AD}" srcOrd="8" destOrd="0" presId="urn:microsoft.com/office/officeart/2005/8/layout/hProcess11"/>
    <dgm:cxn modelId="{6AF52168-D873-46D1-B480-5BB0635B790C}" type="presParOf" srcId="{4A8FE3FD-6C5A-4B48-B7C4-153ABA3048AD}" destId="{57020361-2464-4F16-B8E6-E5C4E97B3FCF}" srcOrd="0" destOrd="0" presId="urn:microsoft.com/office/officeart/2005/8/layout/hProcess11"/>
    <dgm:cxn modelId="{60855E4E-6528-4807-BCB4-BD5D9272B6CC}" type="presParOf" srcId="{4A8FE3FD-6C5A-4B48-B7C4-153ABA3048AD}" destId="{E430B352-91A2-4915-90B9-5CB497F0CDC1}" srcOrd="1" destOrd="0" presId="urn:microsoft.com/office/officeart/2005/8/layout/hProcess11"/>
    <dgm:cxn modelId="{32CB26CB-0911-480A-81D5-ABBA44F0ECB5}" type="presParOf" srcId="{4A8FE3FD-6C5A-4B48-B7C4-153ABA3048AD}" destId="{A17F0C1F-7C0E-4010-BFF5-47868F2EC773}" srcOrd="2" destOrd="0" presId="urn:microsoft.com/office/officeart/2005/8/layout/hProcess11"/>
    <dgm:cxn modelId="{AE69D3F9-7C28-4EDB-9A3B-5BCED4B79374}" type="presParOf" srcId="{81611CAD-10C4-4AB7-86CD-6BCA39A6DA61}" destId="{120EC33D-8FCF-4228-90AA-9E751E6A4A19}" srcOrd="9" destOrd="0" presId="urn:microsoft.com/office/officeart/2005/8/layout/hProcess11"/>
    <dgm:cxn modelId="{D94EA786-5B7A-469B-B374-0077E185FDD4}" type="presParOf" srcId="{81611CAD-10C4-4AB7-86CD-6BCA39A6DA61}" destId="{15709924-B6E5-40F4-9F98-92C944D10D57}" srcOrd="10" destOrd="0" presId="urn:microsoft.com/office/officeart/2005/8/layout/hProcess11"/>
    <dgm:cxn modelId="{8F00BEA0-7538-485F-919E-648C991321BE}" type="presParOf" srcId="{15709924-B6E5-40F4-9F98-92C944D10D57}" destId="{D6D4B15C-CC7D-4E9C-8D0D-15AC5AD538CE}" srcOrd="0" destOrd="0" presId="urn:microsoft.com/office/officeart/2005/8/layout/hProcess11"/>
    <dgm:cxn modelId="{6C41670C-ADE9-471C-A2D9-9DD94E479E69}" type="presParOf" srcId="{15709924-B6E5-40F4-9F98-92C944D10D57}" destId="{C182DF21-3D30-43DC-85B1-FFCC362A90E3}" srcOrd="1" destOrd="0" presId="urn:microsoft.com/office/officeart/2005/8/layout/hProcess11"/>
    <dgm:cxn modelId="{5443C30E-99A8-4CA3-BFE7-0C6510AF5228}" type="presParOf" srcId="{15709924-B6E5-40F4-9F98-92C944D10D57}" destId="{E03B5778-4ADB-47D5-8241-90D3774237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5BD07-F626-4AE5-BAEC-99CE755AD951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D6CB21-FF26-4BDF-99C8-F7FB08794EE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Harmonisation of Higher Education in ASEAN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E62EA8A-5FC8-4032-919F-99A56F79204C}" type="parTrans" cxnId="{BB9A476D-98E2-4C09-A9D3-D6B12E8EBC3E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A5F1251-8033-4CB7-9143-B9D6E0EB7A3C}" type="sibTrans" cxnId="{BB9A476D-98E2-4C09-A9D3-D6B12E8EBC3E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3DEC3A6-CEDA-47CC-9FC6-DA3CECC678C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Comparable System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91DA13F-643A-4746-858D-26CED074C346}" type="parTrans" cxnId="{5350BFBB-1B3A-4C74-96E5-9CA4B789637A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3A1959D4-F6C7-48A0-8757-1E4FF5AC05BF}" type="sibTrans" cxnId="{5350BFBB-1B3A-4C74-96E5-9CA4B789637A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80E9EAB-9F98-441E-A193-FC6F2246522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Credit Transfer System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D7A9501-3E3E-497D-BA23-D17CFEC03353}" type="parTrans" cxnId="{40555A65-C974-47D7-95FE-6EA9E9EE9871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AD6A716-3F58-49CE-A27F-AA30DF34C795}" type="sibTrans" cxnId="{40555A65-C974-47D7-95FE-6EA9E9EE987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107125B-B566-4629-AC4E-6DD3B895F12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Qualifications Framework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0FCB3F4-3784-4776-A508-E4B686F0F39C}" type="parTrans" cxnId="{04E06A1C-16B3-40C4-BB70-75C68654B765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7083DB5-0D8A-4207-9F4E-07DA4080E9FA}" type="sibTrans" cxnId="{04E06A1C-16B3-40C4-BB70-75C68654B76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92061EF-FDE0-43D1-8649-7C12E4C01CB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Mobility of Students, Faculty and Researchers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424BF99-457E-42FB-9E8A-54832EFCECEF}" type="parTrans" cxnId="{A4D72175-0490-4863-8EEB-6F8D33114FF2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880D282-9910-4DE5-AD56-2CF8218F22C0}" type="sibTrans" cxnId="{A4D72175-0490-4863-8EEB-6F8D33114FF2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2ADC0D0-6CDD-490D-BD20-14022FD77C5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Existing ASEAN exchange programmes</a:t>
          </a:r>
        </a:p>
      </dgm:t>
    </dgm:pt>
    <dgm:pt modelId="{11728BDC-B107-4E6A-A59F-6C5243C95B7E}" type="parTrans" cxnId="{8ECD463C-6D1D-4268-9CCF-E7E85235BA5D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C2E6FA3-33E8-41FF-A894-51BFD920A0A9}" type="sibTrans" cxnId="{8ECD463C-6D1D-4268-9CCF-E7E85235BA5D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1264539-2E7B-4E80-86B2-3920F97A2AD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Mutual Recognition of Degrees and Qualifications</a:t>
          </a:r>
        </a:p>
      </dgm:t>
    </dgm:pt>
    <dgm:pt modelId="{D15CB113-1AB3-499E-8D66-A7F54F35B339}" type="parTrans" cxnId="{1D53CDA3-BFE7-495A-9BB8-5038CDDF239F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DCBFA47-3FED-4CF9-AE37-74CE25B08BD5}" type="sibTrans" cxnId="{1D53CDA3-BFE7-495A-9BB8-5038CDDF239F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B4B42DA-03B3-4E0D-9E2F-35A785D7945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Collaborative Research</a:t>
          </a:r>
        </a:p>
      </dgm:t>
    </dgm:pt>
    <dgm:pt modelId="{4C49C01B-BCA7-4E09-B07A-4252EAF725D8}" type="parTrans" cxnId="{4B9CB246-B4A7-4F93-9F99-C3546FEC2E39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8666445-E5BC-4655-BC7D-E0A3516C67A1}" type="sibTrans" cxnId="{4B9CB246-B4A7-4F93-9F99-C3546FEC2E3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74867796-C922-490A-9D3C-7EE427DD154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AUN-QA</a:t>
          </a:r>
          <a:endParaRPr lang="en-US" sz="12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0936092-8776-4BE4-965D-9A971FA80243}" type="parTrans" cxnId="{C6FBBFA3-7A4B-41B6-89E7-30F7B48CEED8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9785CEA-AE9D-4F42-80E2-F955CBF98BCC}" type="sibTrans" cxnId="{C6FBBFA3-7A4B-41B6-89E7-30F7B48CEED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CADF839-3AAF-48B3-83A2-A018E6B33E6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AQAN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194635F-08F5-4BB0-B556-BB4C180A745A}" type="parTrans" cxnId="{E46DFD5C-047F-453E-A2D0-D13CA9FA7599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3404C62A-6916-4C1A-961A-6F3F3F6EAD37}" type="sibTrans" cxnId="{E46DFD5C-047F-453E-A2D0-D13CA9FA759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4953C2F-B287-476E-978C-F4D5D3CE2C3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MRA</a:t>
          </a:r>
          <a:endParaRPr lang="en-US" sz="16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95F1DDE-5533-4891-87A9-CC4F43EBC009}" type="parTrans" cxnId="{4E5E56D4-9190-4EBA-9595-DF0931D3A96F}">
      <dgm:prSet custT="1"/>
      <dgm:spPr/>
      <dgm:t>
        <a:bodyPr/>
        <a:lstStyle/>
        <a:p>
          <a:endParaRPr lang="en-US" sz="3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6FABF04-8FB2-4932-AEFF-2FC6FD49D901}" type="sibTrans" cxnId="{4E5E56D4-9190-4EBA-9595-DF0931D3A96F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7B50127D-358F-45E2-9A4C-CC61747C7FE5}">
      <dgm:prSet phldrT="[Text]" custT="1"/>
      <dgm:spPr/>
      <dgm:t>
        <a:bodyPr/>
        <a:lstStyle/>
        <a:p>
          <a:r>
            <a:rPr lang="en-US" sz="1400" b="1" smtClean="0">
              <a:solidFill>
                <a:schemeClr val="tx1"/>
              </a:solidFill>
              <a:latin typeface="+mn-lt"/>
              <a:cs typeface="Arial" pitchFamily="34" charset="0"/>
            </a:rPr>
            <a:t>Quality</a:t>
          </a:r>
          <a:r>
            <a:rPr lang="en-US" sz="1400" b="1" baseline="0" smtClean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en-US" sz="1400" b="1" baseline="0" dirty="0" smtClean="0">
              <a:solidFill>
                <a:schemeClr val="tx1"/>
              </a:solidFill>
              <a:latin typeface="+mn-lt"/>
              <a:cs typeface="Arial" pitchFamily="34" charset="0"/>
            </a:rPr>
            <a:t>Assurance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14BD1BD-C132-4694-81C0-3B2B37AD8ABB}" type="parTrans" cxnId="{28F5FD66-1399-4624-94AD-B452DC983C9F}">
      <dgm:prSet/>
      <dgm:spPr/>
      <dgm:t>
        <a:bodyPr/>
        <a:lstStyle/>
        <a:p>
          <a:endParaRPr lang="th-TH"/>
        </a:p>
      </dgm:t>
    </dgm:pt>
    <dgm:pt modelId="{40C98ACE-DA75-4D73-B20F-1AF2D1C730BE}" type="sibTrans" cxnId="{28F5FD66-1399-4624-94AD-B452DC983C9F}">
      <dgm:prSet/>
      <dgm:spPr/>
      <dgm:t>
        <a:bodyPr/>
        <a:lstStyle/>
        <a:p>
          <a:endParaRPr lang="th-TH"/>
        </a:p>
      </dgm:t>
    </dgm:pt>
    <dgm:pt modelId="{F0E37431-1EE0-4CCE-A2B9-8FD9AE12D737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ACTS</a:t>
          </a:r>
          <a:endParaRPr lang="th-TH" sz="1200" b="1" dirty="0">
            <a:solidFill>
              <a:schemeClr val="tx1"/>
            </a:solidFill>
          </a:endParaRPr>
        </a:p>
      </dgm:t>
    </dgm:pt>
    <dgm:pt modelId="{302E4AFF-53EC-4971-82EA-1190AFD8CBAE}" type="parTrans" cxnId="{DF5C151C-C673-45D7-9482-7F2C9A972414}">
      <dgm:prSet/>
      <dgm:spPr/>
      <dgm:t>
        <a:bodyPr/>
        <a:lstStyle/>
        <a:p>
          <a:endParaRPr lang="th-TH"/>
        </a:p>
      </dgm:t>
    </dgm:pt>
    <dgm:pt modelId="{7909BBEC-17A2-416A-8EF9-73A7BDEA7137}" type="sibTrans" cxnId="{DF5C151C-C673-45D7-9482-7F2C9A972414}">
      <dgm:prSet/>
      <dgm:spPr/>
      <dgm:t>
        <a:bodyPr/>
        <a:lstStyle/>
        <a:p>
          <a:endParaRPr lang="th-TH"/>
        </a:p>
      </dgm:t>
    </dgm:pt>
    <dgm:pt modelId="{D56DD813-BAC1-4090-A5AF-CD987528C3A0}" type="pres">
      <dgm:prSet presAssocID="{CD15BD07-F626-4AE5-BAEC-99CE755AD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26227-06C8-4FE9-A02A-29F14422DA05}" type="pres">
      <dgm:prSet presAssocID="{22D6CB21-FF26-4BDF-99C8-F7FB08794EEC}" presName="root1" presStyleCnt="0"/>
      <dgm:spPr/>
      <dgm:t>
        <a:bodyPr/>
        <a:lstStyle/>
        <a:p>
          <a:endParaRPr lang="th-TH"/>
        </a:p>
      </dgm:t>
    </dgm:pt>
    <dgm:pt modelId="{E761DD33-A1F4-4B94-A1B0-98942D9DD496}" type="pres">
      <dgm:prSet presAssocID="{22D6CB21-FF26-4BDF-99C8-F7FB08794EEC}" presName="LevelOneTextNode" presStyleLbl="node0" presStyleIdx="0" presStyleCnt="1" custScaleX="134473" custScaleY="195958" custLinFactX="-183" custLinFactNeighborX="-100000" custLinFactNeighborY="3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47C00-C6B3-4641-BE1D-96AAA6CDA964}" type="pres">
      <dgm:prSet presAssocID="{22D6CB21-FF26-4BDF-99C8-F7FB08794EEC}" presName="level2hierChild" presStyleCnt="0"/>
      <dgm:spPr/>
      <dgm:t>
        <a:bodyPr/>
        <a:lstStyle/>
        <a:p>
          <a:endParaRPr lang="th-TH"/>
        </a:p>
      </dgm:t>
    </dgm:pt>
    <dgm:pt modelId="{5466329B-B9E1-485F-9197-657F065BD99F}" type="pres">
      <dgm:prSet presAssocID="{891DA13F-643A-4746-858D-26CED074C34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447F4B6-61C6-4522-A25F-5313493463BE}" type="pres">
      <dgm:prSet presAssocID="{891DA13F-643A-4746-858D-26CED074C34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F0A4322-E22D-4BD5-864A-E878589DE2B1}" type="pres">
      <dgm:prSet presAssocID="{93DEC3A6-CEDA-47CC-9FC6-DA3CECC678C4}" presName="root2" presStyleCnt="0"/>
      <dgm:spPr/>
      <dgm:t>
        <a:bodyPr/>
        <a:lstStyle/>
        <a:p>
          <a:endParaRPr lang="th-TH"/>
        </a:p>
      </dgm:t>
    </dgm:pt>
    <dgm:pt modelId="{7A8251D9-FAB1-431E-B8DB-98AA888D8CDF}" type="pres">
      <dgm:prSet presAssocID="{93DEC3A6-CEDA-47CC-9FC6-DA3CECC678C4}" presName="LevelTwoTextNode" presStyleLbl="node2" presStyleIdx="0" presStyleCnt="2" custScaleX="177648" custScaleY="134791" custLinFactNeighborX="-12856" custLinFactNeighborY="-6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974F4-5155-4F3F-ACCB-E060A076E3C2}" type="pres">
      <dgm:prSet presAssocID="{93DEC3A6-CEDA-47CC-9FC6-DA3CECC678C4}" presName="level3hierChild" presStyleCnt="0"/>
      <dgm:spPr/>
      <dgm:t>
        <a:bodyPr/>
        <a:lstStyle/>
        <a:p>
          <a:endParaRPr lang="th-TH"/>
        </a:p>
      </dgm:t>
    </dgm:pt>
    <dgm:pt modelId="{16DC2026-EBA4-4150-9B55-1E06FF684C72}" type="pres">
      <dgm:prSet presAssocID="{BD7A9501-3E3E-497D-BA23-D17CFEC03353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D90856E-21D2-4180-8F1B-DF86338C7239}" type="pres">
      <dgm:prSet presAssocID="{BD7A9501-3E3E-497D-BA23-D17CFEC03353}" presName="connTx" presStyleLbl="parChTrans1D3" presStyleIdx="0" presStyleCnt="6"/>
      <dgm:spPr/>
      <dgm:t>
        <a:bodyPr/>
        <a:lstStyle/>
        <a:p>
          <a:endParaRPr lang="en-US"/>
        </a:p>
      </dgm:t>
    </dgm:pt>
    <dgm:pt modelId="{EF12623D-C429-4BBF-B689-2181089A8630}" type="pres">
      <dgm:prSet presAssocID="{F80E9EAB-9F98-441E-A193-FC6F22465227}" presName="root2" presStyleCnt="0"/>
      <dgm:spPr/>
      <dgm:t>
        <a:bodyPr/>
        <a:lstStyle/>
        <a:p>
          <a:endParaRPr lang="th-TH"/>
        </a:p>
      </dgm:t>
    </dgm:pt>
    <dgm:pt modelId="{0E1CD256-8B72-4AB8-918E-091AB4634F4F}" type="pres">
      <dgm:prSet presAssocID="{F80E9EAB-9F98-441E-A193-FC6F22465227}" presName="LevelTwoTextNode" presStyleLbl="node3" presStyleIdx="0" presStyleCnt="6" custScaleX="204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E5C5B-B7AF-4E4F-BB5A-E0E67887B6CF}" type="pres">
      <dgm:prSet presAssocID="{F80E9EAB-9F98-441E-A193-FC6F22465227}" presName="level3hierChild" presStyleCnt="0"/>
      <dgm:spPr/>
      <dgm:t>
        <a:bodyPr/>
        <a:lstStyle/>
        <a:p>
          <a:endParaRPr lang="th-TH"/>
        </a:p>
      </dgm:t>
    </dgm:pt>
    <dgm:pt modelId="{67012DA2-0712-4837-AA5F-3D520C274902}" type="pres">
      <dgm:prSet presAssocID="{302E4AFF-53EC-4971-82EA-1190AFD8CBAE}" presName="conn2-1" presStyleLbl="parChTrans1D4" presStyleIdx="0" presStyleCnt="4"/>
      <dgm:spPr/>
      <dgm:t>
        <a:bodyPr/>
        <a:lstStyle/>
        <a:p>
          <a:endParaRPr lang="th-TH"/>
        </a:p>
      </dgm:t>
    </dgm:pt>
    <dgm:pt modelId="{3016B30B-325A-4971-8BEA-73A59B5DD2F8}" type="pres">
      <dgm:prSet presAssocID="{302E4AFF-53EC-4971-82EA-1190AFD8CBAE}" presName="connTx" presStyleLbl="parChTrans1D4" presStyleIdx="0" presStyleCnt="4"/>
      <dgm:spPr/>
      <dgm:t>
        <a:bodyPr/>
        <a:lstStyle/>
        <a:p>
          <a:endParaRPr lang="th-TH"/>
        </a:p>
      </dgm:t>
    </dgm:pt>
    <dgm:pt modelId="{8684D1CF-D661-4230-ACBA-66F9798C511C}" type="pres">
      <dgm:prSet presAssocID="{F0E37431-1EE0-4CCE-A2B9-8FD9AE12D737}" presName="root2" presStyleCnt="0"/>
      <dgm:spPr/>
    </dgm:pt>
    <dgm:pt modelId="{4BCD1440-1BED-4C4F-A713-5C7FE07BCD57}" type="pres">
      <dgm:prSet presAssocID="{F0E37431-1EE0-4CCE-A2B9-8FD9AE12D73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B442F28-C9D4-4F4F-B04D-2F677727615A}" type="pres">
      <dgm:prSet presAssocID="{F0E37431-1EE0-4CCE-A2B9-8FD9AE12D737}" presName="level3hierChild" presStyleCnt="0"/>
      <dgm:spPr/>
    </dgm:pt>
    <dgm:pt modelId="{30655B5C-7C6D-4FDB-AD00-A442209D3295}" type="pres">
      <dgm:prSet presAssocID="{014BD1BD-C132-4694-81C0-3B2B37AD8ABB}" presName="conn2-1" presStyleLbl="parChTrans1D3" presStyleIdx="1" presStyleCnt="6"/>
      <dgm:spPr/>
      <dgm:t>
        <a:bodyPr/>
        <a:lstStyle/>
        <a:p>
          <a:endParaRPr lang="th-TH"/>
        </a:p>
      </dgm:t>
    </dgm:pt>
    <dgm:pt modelId="{19105C86-2D6E-4E94-908E-6AAB2EB805B9}" type="pres">
      <dgm:prSet presAssocID="{014BD1BD-C132-4694-81C0-3B2B37AD8ABB}" presName="connTx" presStyleLbl="parChTrans1D3" presStyleIdx="1" presStyleCnt="6"/>
      <dgm:spPr/>
      <dgm:t>
        <a:bodyPr/>
        <a:lstStyle/>
        <a:p>
          <a:endParaRPr lang="th-TH"/>
        </a:p>
      </dgm:t>
    </dgm:pt>
    <dgm:pt modelId="{AD32C541-F173-4A7D-8F14-65575D23020F}" type="pres">
      <dgm:prSet presAssocID="{7B50127D-358F-45E2-9A4C-CC61747C7FE5}" presName="root2" presStyleCnt="0"/>
      <dgm:spPr/>
    </dgm:pt>
    <dgm:pt modelId="{AD7745C8-D944-4699-A76E-109DA5D9C473}" type="pres">
      <dgm:prSet presAssocID="{7B50127D-358F-45E2-9A4C-CC61747C7FE5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EDEB950-A25C-463A-B4DE-1815EC6F8563}" type="pres">
      <dgm:prSet presAssocID="{7B50127D-358F-45E2-9A4C-CC61747C7FE5}" presName="level3hierChild" presStyleCnt="0"/>
      <dgm:spPr/>
    </dgm:pt>
    <dgm:pt modelId="{AD3226F3-098B-4238-8CDE-5DD76847C45D}" type="pres">
      <dgm:prSet presAssocID="{E0936092-8776-4BE4-965D-9A971FA80243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9D594E7C-02DD-4266-BF6C-D8EDD5C082B4}" type="pres">
      <dgm:prSet presAssocID="{E0936092-8776-4BE4-965D-9A971FA80243}" presName="connTx" presStyleLbl="parChTrans1D4" presStyleIdx="1" presStyleCnt="4"/>
      <dgm:spPr/>
      <dgm:t>
        <a:bodyPr/>
        <a:lstStyle/>
        <a:p>
          <a:endParaRPr lang="en-US"/>
        </a:p>
      </dgm:t>
    </dgm:pt>
    <dgm:pt modelId="{78252744-796F-4561-8C61-F681F5AD29EA}" type="pres">
      <dgm:prSet presAssocID="{74867796-C922-490A-9D3C-7EE427DD1549}" presName="root2" presStyleCnt="0"/>
      <dgm:spPr/>
      <dgm:t>
        <a:bodyPr/>
        <a:lstStyle/>
        <a:p>
          <a:endParaRPr lang="th-TH"/>
        </a:p>
      </dgm:t>
    </dgm:pt>
    <dgm:pt modelId="{300D5E65-D430-4402-8C51-CA38C1F5B068}" type="pres">
      <dgm:prSet presAssocID="{74867796-C922-490A-9D3C-7EE427DD1549}" presName="LevelTwoTextNode" presStyleLbl="node4" presStyleIdx="1" presStyleCnt="4" custLinFactX="3626" custLinFactNeighborX="100000" custLinFactNeighborY="19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9335E-2A9C-4537-A39C-9FD4EE39564B}" type="pres">
      <dgm:prSet presAssocID="{74867796-C922-490A-9D3C-7EE427DD1549}" presName="level3hierChild" presStyleCnt="0"/>
      <dgm:spPr/>
      <dgm:t>
        <a:bodyPr/>
        <a:lstStyle/>
        <a:p>
          <a:endParaRPr lang="th-TH"/>
        </a:p>
      </dgm:t>
    </dgm:pt>
    <dgm:pt modelId="{BDCB21AA-8708-4148-ACAC-9AA54D17A471}" type="pres">
      <dgm:prSet presAssocID="{4194635F-08F5-4BB0-B556-BB4C180A745A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7528BD16-9884-4EB2-8B77-3F58AA70FDBB}" type="pres">
      <dgm:prSet presAssocID="{4194635F-08F5-4BB0-B556-BB4C180A745A}" presName="connTx" presStyleLbl="parChTrans1D4" presStyleIdx="2" presStyleCnt="4"/>
      <dgm:spPr/>
      <dgm:t>
        <a:bodyPr/>
        <a:lstStyle/>
        <a:p>
          <a:endParaRPr lang="en-US"/>
        </a:p>
      </dgm:t>
    </dgm:pt>
    <dgm:pt modelId="{04FCA433-640D-4C1F-BB9D-C3C76D8B535B}" type="pres">
      <dgm:prSet presAssocID="{5CADF839-3AAF-48B3-83A2-A018E6B33E65}" presName="root2" presStyleCnt="0"/>
      <dgm:spPr/>
      <dgm:t>
        <a:bodyPr/>
        <a:lstStyle/>
        <a:p>
          <a:endParaRPr lang="th-TH"/>
        </a:p>
      </dgm:t>
    </dgm:pt>
    <dgm:pt modelId="{893DC3A3-C995-4C59-8C9B-B6AA69092B87}" type="pres">
      <dgm:prSet presAssocID="{5CADF839-3AAF-48B3-83A2-A018E6B33E65}" presName="LevelTwoTextNode" presStyleLbl="node4" presStyleIdx="2" presStyleCnt="4" custLinFactX="3626" custLinFactNeighborX="100000" custLinFactNeighborY="19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DA4BA-B3E2-4753-905C-826D6A7047C6}" type="pres">
      <dgm:prSet presAssocID="{5CADF839-3AAF-48B3-83A2-A018E6B33E65}" presName="level3hierChild" presStyleCnt="0"/>
      <dgm:spPr/>
      <dgm:t>
        <a:bodyPr/>
        <a:lstStyle/>
        <a:p>
          <a:endParaRPr lang="th-TH"/>
        </a:p>
      </dgm:t>
    </dgm:pt>
    <dgm:pt modelId="{2A9654B4-2FA2-497F-A650-95F18F2F49CC}" type="pres">
      <dgm:prSet presAssocID="{90FCB3F4-3784-4776-A508-E4B686F0F39C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3F54361D-76D0-46AB-9050-DAC5DBBD2991}" type="pres">
      <dgm:prSet presAssocID="{90FCB3F4-3784-4776-A508-E4B686F0F39C}" presName="connTx" presStyleLbl="parChTrans1D3" presStyleIdx="2" presStyleCnt="6"/>
      <dgm:spPr/>
      <dgm:t>
        <a:bodyPr/>
        <a:lstStyle/>
        <a:p>
          <a:endParaRPr lang="en-US"/>
        </a:p>
      </dgm:t>
    </dgm:pt>
    <dgm:pt modelId="{2FFD6B65-D383-4E1A-94AB-033B415C6E27}" type="pres">
      <dgm:prSet presAssocID="{2107125B-B566-4629-AC4E-6DD3B895F126}" presName="root2" presStyleCnt="0"/>
      <dgm:spPr/>
      <dgm:t>
        <a:bodyPr/>
        <a:lstStyle/>
        <a:p>
          <a:endParaRPr lang="th-TH"/>
        </a:p>
      </dgm:t>
    </dgm:pt>
    <dgm:pt modelId="{7B48F5FE-460D-4A0A-93AB-8457CEA7DD11}" type="pres">
      <dgm:prSet presAssocID="{2107125B-B566-4629-AC4E-6DD3B895F126}" presName="LevelTwoTextNode" presStyleLbl="node3" presStyleIdx="2" presStyleCnt="6" custScaleX="204492" custScaleY="143853" custLinFactNeighborY="-73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12212-DE81-409B-9A72-FDA9CAF8F632}" type="pres">
      <dgm:prSet presAssocID="{2107125B-B566-4629-AC4E-6DD3B895F126}" presName="level3hierChild" presStyleCnt="0"/>
      <dgm:spPr/>
      <dgm:t>
        <a:bodyPr/>
        <a:lstStyle/>
        <a:p>
          <a:endParaRPr lang="th-TH"/>
        </a:p>
      </dgm:t>
    </dgm:pt>
    <dgm:pt modelId="{C4DF22D6-FFBC-43B6-A080-CC2EBB90ABA4}" type="pres">
      <dgm:prSet presAssocID="{E95F1DDE-5533-4891-87A9-CC4F43EBC009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F19F0F57-B195-4919-BE3C-C12101A53352}" type="pres">
      <dgm:prSet presAssocID="{E95F1DDE-5533-4891-87A9-CC4F43EBC009}" presName="connTx" presStyleLbl="parChTrans1D4" presStyleIdx="3" presStyleCnt="4"/>
      <dgm:spPr/>
      <dgm:t>
        <a:bodyPr/>
        <a:lstStyle/>
        <a:p>
          <a:endParaRPr lang="en-US"/>
        </a:p>
      </dgm:t>
    </dgm:pt>
    <dgm:pt modelId="{052F0DF3-63A2-45C9-BA09-C58DB24010C9}" type="pres">
      <dgm:prSet presAssocID="{94953C2F-B287-476E-978C-F4D5D3CE2C3B}" presName="root2" presStyleCnt="0"/>
      <dgm:spPr/>
      <dgm:t>
        <a:bodyPr/>
        <a:lstStyle/>
        <a:p>
          <a:endParaRPr lang="th-TH"/>
        </a:p>
      </dgm:t>
    </dgm:pt>
    <dgm:pt modelId="{9301CFE9-09CD-4ADA-9BBB-6E243DAD4A1F}" type="pres">
      <dgm:prSet presAssocID="{94953C2F-B287-476E-978C-F4D5D3CE2C3B}" presName="LevelTwoTextNode" presStyleLbl="node4" presStyleIdx="3" presStyleCnt="4" custLinFactNeighborX="-866" custLinFactNeighborY="6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EBF61-0028-4EF2-8311-1F96EE49038A}" type="pres">
      <dgm:prSet presAssocID="{94953C2F-B287-476E-978C-F4D5D3CE2C3B}" presName="level3hierChild" presStyleCnt="0"/>
      <dgm:spPr/>
      <dgm:t>
        <a:bodyPr/>
        <a:lstStyle/>
        <a:p>
          <a:endParaRPr lang="th-TH"/>
        </a:p>
      </dgm:t>
    </dgm:pt>
    <dgm:pt modelId="{2EBA4350-29AC-45FF-B5DD-BBE0E30AA346}" type="pres">
      <dgm:prSet presAssocID="{F424BF99-457E-42FB-9E8A-54832EFCECE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E744B9B-8055-44B4-9CDB-D090F24ABD3D}" type="pres">
      <dgm:prSet presAssocID="{F424BF99-457E-42FB-9E8A-54832EFCECE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F4FC59D-6E4F-4EB7-B7B6-0180D7304FD0}" type="pres">
      <dgm:prSet presAssocID="{992061EF-FDE0-43D1-8649-7C12E4C01CB2}" presName="root2" presStyleCnt="0"/>
      <dgm:spPr/>
      <dgm:t>
        <a:bodyPr/>
        <a:lstStyle/>
        <a:p>
          <a:endParaRPr lang="th-TH"/>
        </a:p>
      </dgm:t>
    </dgm:pt>
    <dgm:pt modelId="{02FBEE09-CA99-4A2A-9666-14D48BE652AA}" type="pres">
      <dgm:prSet presAssocID="{992061EF-FDE0-43D1-8649-7C12E4C01CB2}" presName="LevelTwoTextNode" presStyleLbl="node2" presStyleIdx="1" presStyleCnt="2" custScaleX="177648" custScaleY="157321" custLinFactNeighborX="-12856" custLinFactNeighborY="-6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D02CD-5192-44AA-B667-CC77CA54767C}" type="pres">
      <dgm:prSet presAssocID="{992061EF-FDE0-43D1-8649-7C12E4C01CB2}" presName="level3hierChild" presStyleCnt="0"/>
      <dgm:spPr/>
      <dgm:t>
        <a:bodyPr/>
        <a:lstStyle/>
        <a:p>
          <a:endParaRPr lang="th-TH"/>
        </a:p>
      </dgm:t>
    </dgm:pt>
    <dgm:pt modelId="{8B106615-C0B4-4E78-A170-C42EC1CCBD09}" type="pres">
      <dgm:prSet presAssocID="{11728BDC-B107-4E6A-A59F-6C5243C95B7E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17046F7B-8BE6-442D-A032-A5AE9BD953DB}" type="pres">
      <dgm:prSet presAssocID="{11728BDC-B107-4E6A-A59F-6C5243C95B7E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F8B6DFB-0F9C-4CDA-885E-EEA5AE7BBB15}" type="pres">
      <dgm:prSet presAssocID="{F2ADC0D0-6CDD-490D-BD20-14022FD77C55}" presName="root2" presStyleCnt="0"/>
      <dgm:spPr/>
      <dgm:t>
        <a:bodyPr/>
        <a:lstStyle/>
        <a:p>
          <a:endParaRPr lang="th-TH"/>
        </a:p>
      </dgm:t>
    </dgm:pt>
    <dgm:pt modelId="{6C6E7116-8C81-447D-96C1-77D77D0B9A8F}" type="pres">
      <dgm:prSet presAssocID="{F2ADC0D0-6CDD-490D-BD20-14022FD77C55}" presName="LevelTwoTextNode" presStyleLbl="node3" presStyleIdx="3" presStyleCnt="6" custScaleX="204492" custScaleY="130586" custLinFactNeighborY="10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E7FED-20D0-40B6-A0BF-FF0AA1197219}" type="pres">
      <dgm:prSet presAssocID="{F2ADC0D0-6CDD-490D-BD20-14022FD77C55}" presName="level3hierChild" presStyleCnt="0"/>
      <dgm:spPr/>
      <dgm:t>
        <a:bodyPr/>
        <a:lstStyle/>
        <a:p>
          <a:endParaRPr lang="th-TH"/>
        </a:p>
      </dgm:t>
    </dgm:pt>
    <dgm:pt modelId="{5C757901-23CB-4655-AF00-ED0A39445276}" type="pres">
      <dgm:prSet presAssocID="{D15CB113-1AB3-499E-8D66-A7F54F35B339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B54D14FC-D12C-4A41-AE0F-DECFAAA1AF9A}" type="pres">
      <dgm:prSet presAssocID="{D15CB113-1AB3-499E-8D66-A7F54F35B339}" presName="connTx" presStyleLbl="parChTrans1D3" presStyleIdx="4" presStyleCnt="6"/>
      <dgm:spPr/>
      <dgm:t>
        <a:bodyPr/>
        <a:lstStyle/>
        <a:p>
          <a:endParaRPr lang="en-US"/>
        </a:p>
      </dgm:t>
    </dgm:pt>
    <dgm:pt modelId="{A99853CF-D93D-4C7A-B63F-9A0690152E8A}" type="pres">
      <dgm:prSet presAssocID="{61264539-2E7B-4E80-86B2-3920F97A2AD6}" presName="root2" presStyleCnt="0"/>
      <dgm:spPr/>
      <dgm:t>
        <a:bodyPr/>
        <a:lstStyle/>
        <a:p>
          <a:endParaRPr lang="th-TH"/>
        </a:p>
      </dgm:t>
    </dgm:pt>
    <dgm:pt modelId="{34DD32AB-8EC7-43F3-975D-ECF407E972B7}" type="pres">
      <dgm:prSet presAssocID="{61264539-2E7B-4E80-86B2-3920F97A2AD6}" presName="LevelTwoTextNode" presStyleLbl="node3" presStyleIdx="4" presStyleCnt="6" custScaleX="204492" custScaleY="169291" custLinFactNeighborX="-3037" custLinFactNeighborY="18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6FCE5-FEE0-40AA-B725-E40EE5AE3B1D}" type="pres">
      <dgm:prSet presAssocID="{61264539-2E7B-4E80-86B2-3920F97A2AD6}" presName="level3hierChild" presStyleCnt="0"/>
      <dgm:spPr/>
      <dgm:t>
        <a:bodyPr/>
        <a:lstStyle/>
        <a:p>
          <a:endParaRPr lang="th-TH"/>
        </a:p>
      </dgm:t>
    </dgm:pt>
    <dgm:pt modelId="{6EE67BCD-9B5E-49AA-883E-03A0B04F7277}" type="pres">
      <dgm:prSet presAssocID="{4C49C01B-BCA7-4E09-B07A-4252EAF725D8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A8CD1E18-2C3C-4AE5-8F3E-1CF528529062}" type="pres">
      <dgm:prSet presAssocID="{4C49C01B-BCA7-4E09-B07A-4252EAF725D8}" presName="connTx" presStyleLbl="parChTrans1D3" presStyleIdx="5" presStyleCnt="6"/>
      <dgm:spPr/>
      <dgm:t>
        <a:bodyPr/>
        <a:lstStyle/>
        <a:p>
          <a:endParaRPr lang="en-US"/>
        </a:p>
      </dgm:t>
    </dgm:pt>
    <dgm:pt modelId="{9E6F5BCB-F552-487C-AAE8-767226362179}" type="pres">
      <dgm:prSet presAssocID="{EB4B42DA-03B3-4E0D-9E2F-35A785D7945D}" presName="root2" presStyleCnt="0"/>
      <dgm:spPr/>
      <dgm:t>
        <a:bodyPr/>
        <a:lstStyle/>
        <a:p>
          <a:endParaRPr lang="th-TH"/>
        </a:p>
      </dgm:t>
    </dgm:pt>
    <dgm:pt modelId="{05E92AEC-2C65-4138-96A5-2B22F748B738}" type="pres">
      <dgm:prSet presAssocID="{EB4B42DA-03B3-4E0D-9E2F-35A785D7945D}" presName="LevelTwoTextNode" presStyleLbl="node3" presStyleIdx="5" presStyleCnt="6" custScaleX="204492" custScaleY="129343" custLinFactNeighborX="-3037" custLinFactNeighborY="32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81A26-F7B9-479F-8F0C-6818E32B4B8F}" type="pres">
      <dgm:prSet presAssocID="{EB4B42DA-03B3-4E0D-9E2F-35A785D7945D}" presName="level3hierChild" presStyleCnt="0"/>
      <dgm:spPr/>
      <dgm:t>
        <a:bodyPr/>
        <a:lstStyle/>
        <a:p>
          <a:endParaRPr lang="th-TH"/>
        </a:p>
      </dgm:t>
    </dgm:pt>
  </dgm:ptLst>
  <dgm:cxnLst>
    <dgm:cxn modelId="{30E69E35-A0BB-42BA-A940-13F691502919}" type="presOf" srcId="{E0936092-8776-4BE4-965D-9A971FA80243}" destId="{9D594E7C-02DD-4266-BF6C-D8EDD5C082B4}" srcOrd="1" destOrd="0" presId="urn:microsoft.com/office/officeart/2005/8/layout/hierarchy2"/>
    <dgm:cxn modelId="{A91462EE-040F-4FE4-BE91-742445723DFB}" type="presOf" srcId="{74867796-C922-490A-9D3C-7EE427DD1549}" destId="{300D5E65-D430-4402-8C51-CA38C1F5B068}" srcOrd="0" destOrd="0" presId="urn:microsoft.com/office/officeart/2005/8/layout/hierarchy2"/>
    <dgm:cxn modelId="{441F0D99-6F62-48B6-8769-8C79B06E97DA}" type="presOf" srcId="{F424BF99-457E-42FB-9E8A-54832EFCECEF}" destId="{0E744B9B-8055-44B4-9CDB-D090F24ABD3D}" srcOrd="1" destOrd="0" presId="urn:microsoft.com/office/officeart/2005/8/layout/hierarchy2"/>
    <dgm:cxn modelId="{02FE0B25-2878-4006-B539-EE4907BDBE5F}" type="presOf" srcId="{4C49C01B-BCA7-4E09-B07A-4252EAF725D8}" destId="{6EE67BCD-9B5E-49AA-883E-03A0B04F7277}" srcOrd="0" destOrd="0" presId="urn:microsoft.com/office/officeart/2005/8/layout/hierarchy2"/>
    <dgm:cxn modelId="{4DF1A891-BC3D-4130-910D-3F9426DC7B7A}" type="presOf" srcId="{014BD1BD-C132-4694-81C0-3B2B37AD8ABB}" destId="{30655B5C-7C6D-4FDB-AD00-A442209D3295}" srcOrd="0" destOrd="0" presId="urn:microsoft.com/office/officeart/2005/8/layout/hierarchy2"/>
    <dgm:cxn modelId="{1D53CDA3-BFE7-495A-9BB8-5038CDDF239F}" srcId="{992061EF-FDE0-43D1-8649-7C12E4C01CB2}" destId="{61264539-2E7B-4E80-86B2-3920F97A2AD6}" srcOrd="1" destOrd="0" parTransId="{D15CB113-1AB3-499E-8D66-A7F54F35B339}" sibTransId="{4DCBFA47-3FED-4CF9-AE37-74CE25B08BD5}"/>
    <dgm:cxn modelId="{E46DFD5C-047F-453E-A2D0-D13CA9FA7599}" srcId="{7B50127D-358F-45E2-9A4C-CC61747C7FE5}" destId="{5CADF839-3AAF-48B3-83A2-A018E6B33E65}" srcOrd="1" destOrd="0" parTransId="{4194635F-08F5-4BB0-B556-BB4C180A745A}" sibTransId="{3404C62A-6916-4C1A-961A-6F3F3F6EAD37}"/>
    <dgm:cxn modelId="{A1A1AD70-8B19-4F70-A48A-739CFA6C0284}" type="presOf" srcId="{11728BDC-B107-4E6A-A59F-6C5243C95B7E}" destId="{8B106615-C0B4-4E78-A170-C42EC1CCBD09}" srcOrd="0" destOrd="0" presId="urn:microsoft.com/office/officeart/2005/8/layout/hierarchy2"/>
    <dgm:cxn modelId="{FE16F811-F349-4DBC-914E-95117CB2914E}" type="presOf" srcId="{5CADF839-3AAF-48B3-83A2-A018E6B33E65}" destId="{893DC3A3-C995-4C59-8C9B-B6AA69092B87}" srcOrd="0" destOrd="0" presId="urn:microsoft.com/office/officeart/2005/8/layout/hierarchy2"/>
    <dgm:cxn modelId="{F03224F7-D9AA-4F4A-811C-CE97A3CD96F7}" type="presOf" srcId="{94953C2F-B287-476E-978C-F4D5D3CE2C3B}" destId="{9301CFE9-09CD-4ADA-9BBB-6E243DAD4A1F}" srcOrd="0" destOrd="0" presId="urn:microsoft.com/office/officeart/2005/8/layout/hierarchy2"/>
    <dgm:cxn modelId="{DF5C151C-C673-45D7-9482-7F2C9A972414}" srcId="{F80E9EAB-9F98-441E-A193-FC6F22465227}" destId="{F0E37431-1EE0-4CCE-A2B9-8FD9AE12D737}" srcOrd="0" destOrd="0" parTransId="{302E4AFF-53EC-4971-82EA-1190AFD8CBAE}" sibTransId="{7909BBEC-17A2-416A-8EF9-73A7BDEA7137}"/>
    <dgm:cxn modelId="{A4BADCF5-9E31-48E4-95BD-C149602BE7A5}" type="presOf" srcId="{4C49C01B-BCA7-4E09-B07A-4252EAF725D8}" destId="{A8CD1E18-2C3C-4AE5-8F3E-1CF528529062}" srcOrd="1" destOrd="0" presId="urn:microsoft.com/office/officeart/2005/8/layout/hierarchy2"/>
    <dgm:cxn modelId="{BB9A476D-98E2-4C09-A9D3-D6B12E8EBC3E}" srcId="{CD15BD07-F626-4AE5-BAEC-99CE755AD951}" destId="{22D6CB21-FF26-4BDF-99C8-F7FB08794EEC}" srcOrd="0" destOrd="0" parTransId="{9E62EA8A-5FC8-4032-919F-99A56F79204C}" sibTransId="{4A5F1251-8033-4CB7-9143-B9D6E0EB7A3C}"/>
    <dgm:cxn modelId="{B7F39877-018B-4B66-98A6-1764BC647E5E}" type="presOf" srcId="{11728BDC-B107-4E6A-A59F-6C5243C95B7E}" destId="{17046F7B-8BE6-442D-A032-A5AE9BD953DB}" srcOrd="1" destOrd="0" presId="urn:microsoft.com/office/officeart/2005/8/layout/hierarchy2"/>
    <dgm:cxn modelId="{A07D78F2-EFEB-4CB4-A6BA-6FFFD02F6127}" type="presOf" srcId="{302E4AFF-53EC-4971-82EA-1190AFD8CBAE}" destId="{67012DA2-0712-4837-AA5F-3D520C274902}" srcOrd="0" destOrd="0" presId="urn:microsoft.com/office/officeart/2005/8/layout/hierarchy2"/>
    <dgm:cxn modelId="{8ECD463C-6D1D-4268-9CCF-E7E85235BA5D}" srcId="{992061EF-FDE0-43D1-8649-7C12E4C01CB2}" destId="{F2ADC0D0-6CDD-490D-BD20-14022FD77C55}" srcOrd="0" destOrd="0" parTransId="{11728BDC-B107-4E6A-A59F-6C5243C95B7E}" sibTransId="{2C2E6FA3-33E8-41FF-A894-51BFD920A0A9}"/>
    <dgm:cxn modelId="{0FD09343-D9F6-40E5-8FE6-E84D1290E4A6}" type="presOf" srcId="{E95F1DDE-5533-4891-87A9-CC4F43EBC009}" destId="{C4DF22D6-FFBC-43B6-A080-CC2EBB90ABA4}" srcOrd="0" destOrd="0" presId="urn:microsoft.com/office/officeart/2005/8/layout/hierarchy2"/>
    <dgm:cxn modelId="{4EB81BF8-5DC9-498B-B004-018C9A188AE9}" type="presOf" srcId="{302E4AFF-53EC-4971-82EA-1190AFD8CBAE}" destId="{3016B30B-325A-4971-8BEA-73A59B5DD2F8}" srcOrd="1" destOrd="0" presId="urn:microsoft.com/office/officeart/2005/8/layout/hierarchy2"/>
    <dgm:cxn modelId="{40555A65-C974-47D7-95FE-6EA9E9EE9871}" srcId="{93DEC3A6-CEDA-47CC-9FC6-DA3CECC678C4}" destId="{F80E9EAB-9F98-441E-A193-FC6F22465227}" srcOrd="0" destOrd="0" parTransId="{BD7A9501-3E3E-497D-BA23-D17CFEC03353}" sibTransId="{FAD6A716-3F58-49CE-A27F-AA30DF34C795}"/>
    <dgm:cxn modelId="{04E06A1C-16B3-40C4-BB70-75C68654B765}" srcId="{93DEC3A6-CEDA-47CC-9FC6-DA3CECC678C4}" destId="{2107125B-B566-4629-AC4E-6DD3B895F126}" srcOrd="2" destOrd="0" parTransId="{90FCB3F4-3784-4776-A508-E4B686F0F39C}" sibTransId="{D7083DB5-0D8A-4207-9F4E-07DA4080E9FA}"/>
    <dgm:cxn modelId="{3E509001-1B47-4A9D-8D4F-32F0E77B7871}" type="presOf" srcId="{4194635F-08F5-4BB0-B556-BB4C180A745A}" destId="{BDCB21AA-8708-4148-ACAC-9AA54D17A471}" srcOrd="0" destOrd="0" presId="urn:microsoft.com/office/officeart/2005/8/layout/hierarchy2"/>
    <dgm:cxn modelId="{51ABEB11-1048-418F-944C-1ADDF5D2A7E1}" type="presOf" srcId="{EB4B42DA-03B3-4E0D-9E2F-35A785D7945D}" destId="{05E92AEC-2C65-4138-96A5-2B22F748B738}" srcOrd="0" destOrd="0" presId="urn:microsoft.com/office/officeart/2005/8/layout/hierarchy2"/>
    <dgm:cxn modelId="{0022A106-AE4F-4162-8914-9B0617594007}" type="presOf" srcId="{7B50127D-358F-45E2-9A4C-CC61747C7FE5}" destId="{AD7745C8-D944-4699-A76E-109DA5D9C473}" srcOrd="0" destOrd="0" presId="urn:microsoft.com/office/officeart/2005/8/layout/hierarchy2"/>
    <dgm:cxn modelId="{28F5FD66-1399-4624-94AD-B452DC983C9F}" srcId="{93DEC3A6-CEDA-47CC-9FC6-DA3CECC678C4}" destId="{7B50127D-358F-45E2-9A4C-CC61747C7FE5}" srcOrd="1" destOrd="0" parTransId="{014BD1BD-C132-4694-81C0-3B2B37AD8ABB}" sibTransId="{40C98ACE-DA75-4D73-B20F-1AF2D1C730BE}"/>
    <dgm:cxn modelId="{D9BB8028-FDF0-4E51-B1A0-3574FD3EF046}" type="presOf" srcId="{93DEC3A6-CEDA-47CC-9FC6-DA3CECC678C4}" destId="{7A8251D9-FAB1-431E-B8DB-98AA888D8CDF}" srcOrd="0" destOrd="0" presId="urn:microsoft.com/office/officeart/2005/8/layout/hierarchy2"/>
    <dgm:cxn modelId="{5350BFBB-1B3A-4C74-96E5-9CA4B789637A}" srcId="{22D6CB21-FF26-4BDF-99C8-F7FB08794EEC}" destId="{93DEC3A6-CEDA-47CC-9FC6-DA3CECC678C4}" srcOrd="0" destOrd="0" parTransId="{891DA13F-643A-4746-858D-26CED074C346}" sibTransId="{3A1959D4-F6C7-48A0-8757-1E4FF5AC05BF}"/>
    <dgm:cxn modelId="{C61604A8-A582-49E2-9231-F0C37BDFDC91}" type="presOf" srcId="{90FCB3F4-3784-4776-A508-E4B686F0F39C}" destId="{3F54361D-76D0-46AB-9050-DAC5DBBD2991}" srcOrd="1" destOrd="0" presId="urn:microsoft.com/office/officeart/2005/8/layout/hierarchy2"/>
    <dgm:cxn modelId="{7E34AEF9-3300-4212-95A1-D8E3C237DB57}" type="presOf" srcId="{014BD1BD-C132-4694-81C0-3B2B37AD8ABB}" destId="{19105C86-2D6E-4E94-908E-6AAB2EB805B9}" srcOrd="1" destOrd="0" presId="urn:microsoft.com/office/officeart/2005/8/layout/hierarchy2"/>
    <dgm:cxn modelId="{B892C572-A8CF-489F-A524-F887D22A238C}" type="presOf" srcId="{2107125B-B566-4629-AC4E-6DD3B895F126}" destId="{7B48F5FE-460D-4A0A-93AB-8457CEA7DD11}" srcOrd="0" destOrd="0" presId="urn:microsoft.com/office/officeart/2005/8/layout/hierarchy2"/>
    <dgm:cxn modelId="{B0DA5E54-6FE8-4B03-8227-5E7C9032885C}" type="presOf" srcId="{4194635F-08F5-4BB0-B556-BB4C180A745A}" destId="{7528BD16-9884-4EB2-8B77-3F58AA70FDBB}" srcOrd="1" destOrd="0" presId="urn:microsoft.com/office/officeart/2005/8/layout/hierarchy2"/>
    <dgm:cxn modelId="{9C8BA764-91CD-4FEC-BE3A-03409474896A}" type="presOf" srcId="{BD7A9501-3E3E-497D-BA23-D17CFEC03353}" destId="{4D90856E-21D2-4180-8F1B-DF86338C7239}" srcOrd="1" destOrd="0" presId="urn:microsoft.com/office/officeart/2005/8/layout/hierarchy2"/>
    <dgm:cxn modelId="{C6FBBFA3-7A4B-41B6-89E7-30F7B48CEED8}" srcId="{7B50127D-358F-45E2-9A4C-CC61747C7FE5}" destId="{74867796-C922-490A-9D3C-7EE427DD1549}" srcOrd="0" destOrd="0" parTransId="{E0936092-8776-4BE4-965D-9A971FA80243}" sibTransId="{F9785CEA-AE9D-4F42-80E2-F955CBF98BCC}"/>
    <dgm:cxn modelId="{4B9CB246-B4A7-4F93-9F99-C3546FEC2E39}" srcId="{992061EF-FDE0-43D1-8649-7C12E4C01CB2}" destId="{EB4B42DA-03B3-4E0D-9E2F-35A785D7945D}" srcOrd="2" destOrd="0" parTransId="{4C49C01B-BCA7-4E09-B07A-4252EAF725D8}" sibTransId="{D8666445-E5BC-4655-BC7D-E0A3516C67A1}"/>
    <dgm:cxn modelId="{EF852990-E5F5-4EA4-A655-3F599FF0CC84}" type="presOf" srcId="{F0E37431-1EE0-4CCE-A2B9-8FD9AE12D737}" destId="{4BCD1440-1BED-4C4F-A713-5C7FE07BCD57}" srcOrd="0" destOrd="0" presId="urn:microsoft.com/office/officeart/2005/8/layout/hierarchy2"/>
    <dgm:cxn modelId="{A4D72175-0490-4863-8EEB-6F8D33114FF2}" srcId="{22D6CB21-FF26-4BDF-99C8-F7FB08794EEC}" destId="{992061EF-FDE0-43D1-8649-7C12E4C01CB2}" srcOrd="1" destOrd="0" parTransId="{F424BF99-457E-42FB-9E8A-54832EFCECEF}" sibTransId="{0880D282-9910-4DE5-AD56-2CF8218F22C0}"/>
    <dgm:cxn modelId="{863B03DB-D3D6-4B77-A4A8-BD6ED172127B}" type="presOf" srcId="{90FCB3F4-3784-4776-A508-E4B686F0F39C}" destId="{2A9654B4-2FA2-497F-A650-95F18F2F49CC}" srcOrd="0" destOrd="0" presId="urn:microsoft.com/office/officeart/2005/8/layout/hierarchy2"/>
    <dgm:cxn modelId="{30E86BDE-F5D0-47A7-B81D-66FB0848C762}" type="presOf" srcId="{D15CB113-1AB3-499E-8D66-A7F54F35B339}" destId="{5C757901-23CB-4655-AF00-ED0A39445276}" srcOrd="0" destOrd="0" presId="urn:microsoft.com/office/officeart/2005/8/layout/hierarchy2"/>
    <dgm:cxn modelId="{2E435DB2-B1B1-4CBB-9546-0616E602E7EB}" type="presOf" srcId="{E0936092-8776-4BE4-965D-9A971FA80243}" destId="{AD3226F3-098B-4238-8CDE-5DD76847C45D}" srcOrd="0" destOrd="0" presId="urn:microsoft.com/office/officeart/2005/8/layout/hierarchy2"/>
    <dgm:cxn modelId="{67B97C7A-C459-4CC0-B183-9FF47F14FAD7}" type="presOf" srcId="{E95F1DDE-5533-4891-87A9-CC4F43EBC009}" destId="{F19F0F57-B195-4919-BE3C-C12101A53352}" srcOrd="1" destOrd="0" presId="urn:microsoft.com/office/officeart/2005/8/layout/hierarchy2"/>
    <dgm:cxn modelId="{C05B2E50-CB7C-4885-A11C-9875CC6958A6}" type="presOf" srcId="{891DA13F-643A-4746-858D-26CED074C346}" destId="{D447F4B6-61C6-4522-A25F-5313493463BE}" srcOrd="1" destOrd="0" presId="urn:microsoft.com/office/officeart/2005/8/layout/hierarchy2"/>
    <dgm:cxn modelId="{44BA0D68-C3A1-4093-81FA-B0C56AFA5E37}" type="presOf" srcId="{CD15BD07-F626-4AE5-BAEC-99CE755AD951}" destId="{D56DD813-BAC1-4090-A5AF-CD987528C3A0}" srcOrd="0" destOrd="0" presId="urn:microsoft.com/office/officeart/2005/8/layout/hierarchy2"/>
    <dgm:cxn modelId="{3EACE33F-69A3-4561-BAE4-75B8D4B4A9FE}" type="presOf" srcId="{F80E9EAB-9F98-441E-A193-FC6F22465227}" destId="{0E1CD256-8B72-4AB8-918E-091AB4634F4F}" srcOrd="0" destOrd="0" presId="urn:microsoft.com/office/officeart/2005/8/layout/hierarchy2"/>
    <dgm:cxn modelId="{80BC3832-0EBA-47DC-A924-A5B7964BD5DF}" type="presOf" srcId="{F424BF99-457E-42FB-9E8A-54832EFCECEF}" destId="{2EBA4350-29AC-45FF-B5DD-BBE0E30AA346}" srcOrd="0" destOrd="0" presId="urn:microsoft.com/office/officeart/2005/8/layout/hierarchy2"/>
    <dgm:cxn modelId="{A00BDD4B-DB4D-492F-964D-20BEC835C13B}" type="presOf" srcId="{BD7A9501-3E3E-497D-BA23-D17CFEC03353}" destId="{16DC2026-EBA4-4150-9B55-1E06FF684C72}" srcOrd="0" destOrd="0" presId="urn:microsoft.com/office/officeart/2005/8/layout/hierarchy2"/>
    <dgm:cxn modelId="{E4509514-492C-4B09-BD52-1721BABCFB16}" type="presOf" srcId="{61264539-2E7B-4E80-86B2-3920F97A2AD6}" destId="{34DD32AB-8EC7-43F3-975D-ECF407E972B7}" srcOrd="0" destOrd="0" presId="urn:microsoft.com/office/officeart/2005/8/layout/hierarchy2"/>
    <dgm:cxn modelId="{112C9343-FADA-4228-BC79-61BA79074A33}" type="presOf" srcId="{992061EF-FDE0-43D1-8649-7C12E4C01CB2}" destId="{02FBEE09-CA99-4A2A-9666-14D48BE652AA}" srcOrd="0" destOrd="0" presId="urn:microsoft.com/office/officeart/2005/8/layout/hierarchy2"/>
    <dgm:cxn modelId="{49DC4D8A-9B4C-4524-B719-E230E2E5F69E}" type="presOf" srcId="{891DA13F-643A-4746-858D-26CED074C346}" destId="{5466329B-B9E1-485F-9197-657F065BD99F}" srcOrd="0" destOrd="0" presId="urn:microsoft.com/office/officeart/2005/8/layout/hierarchy2"/>
    <dgm:cxn modelId="{B6F3B604-6E72-4833-999C-2DC6A1F75533}" type="presOf" srcId="{22D6CB21-FF26-4BDF-99C8-F7FB08794EEC}" destId="{E761DD33-A1F4-4B94-A1B0-98942D9DD496}" srcOrd="0" destOrd="0" presId="urn:microsoft.com/office/officeart/2005/8/layout/hierarchy2"/>
    <dgm:cxn modelId="{0E46A6A5-8C9E-47FA-AE04-8C09849A8498}" type="presOf" srcId="{F2ADC0D0-6CDD-490D-BD20-14022FD77C55}" destId="{6C6E7116-8C81-447D-96C1-77D77D0B9A8F}" srcOrd="0" destOrd="0" presId="urn:microsoft.com/office/officeart/2005/8/layout/hierarchy2"/>
    <dgm:cxn modelId="{4E5E56D4-9190-4EBA-9595-DF0931D3A96F}" srcId="{2107125B-B566-4629-AC4E-6DD3B895F126}" destId="{94953C2F-B287-476E-978C-F4D5D3CE2C3B}" srcOrd="0" destOrd="0" parTransId="{E95F1DDE-5533-4891-87A9-CC4F43EBC009}" sibTransId="{D6FABF04-8FB2-4932-AEFF-2FC6FD49D901}"/>
    <dgm:cxn modelId="{0492B685-5864-410E-8EDF-32969B85205B}" type="presOf" srcId="{D15CB113-1AB3-499E-8D66-A7F54F35B339}" destId="{B54D14FC-D12C-4A41-AE0F-DECFAAA1AF9A}" srcOrd="1" destOrd="0" presId="urn:microsoft.com/office/officeart/2005/8/layout/hierarchy2"/>
    <dgm:cxn modelId="{07099218-D3C5-4296-B488-417479DC1FA9}" type="presParOf" srcId="{D56DD813-BAC1-4090-A5AF-CD987528C3A0}" destId="{FD526227-06C8-4FE9-A02A-29F14422DA05}" srcOrd="0" destOrd="0" presId="urn:microsoft.com/office/officeart/2005/8/layout/hierarchy2"/>
    <dgm:cxn modelId="{A96A52E6-83EA-4797-8931-F706ABBF7916}" type="presParOf" srcId="{FD526227-06C8-4FE9-A02A-29F14422DA05}" destId="{E761DD33-A1F4-4B94-A1B0-98942D9DD496}" srcOrd="0" destOrd="0" presId="urn:microsoft.com/office/officeart/2005/8/layout/hierarchy2"/>
    <dgm:cxn modelId="{F82BE1DC-B024-48E0-81E5-4C43B75B785D}" type="presParOf" srcId="{FD526227-06C8-4FE9-A02A-29F14422DA05}" destId="{06147C00-C6B3-4641-BE1D-96AAA6CDA964}" srcOrd="1" destOrd="0" presId="urn:microsoft.com/office/officeart/2005/8/layout/hierarchy2"/>
    <dgm:cxn modelId="{4C332DF6-F633-4E6A-BB1E-7F54D954B508}" type="presParOf" srcId="{06147C00-C6B3-4641-BE1D-96AAA6CDA964}" destId="{5466329B-B9E1-485F-9197-657F065BD99F}" srcOrd="0" destOrd="0" presId="urn:microsoft.com/office/officeart/2005/8/layout/hierarchy2"/>
    <dgm:cxn modelId="{1C06F3D2-32DD-4986-AF48-A4F4E249BE94}" type="presParOf" srcId="{5466329B-B9E1-485F-9197-657F065BD99F}" destId="{D447F4B6-61C6-4522-A25F-5313493463BE}" srcOrd="0" destOrd="0" presId="urn:microsoft.com/office/officeart/2005/8/layout/hierarchy2"/>
    <dgm:cxn modelId="{3506C309-FD5C-48A7-8341-A9334A22C917}" type="presParOf" srcId="{06147C00-C6B3-4641-BE1D-96AAA6CDA964}" destId="{FF0A4322-E22D-4BD5-864A-E878589DE2B1}" srcOrd="1" destOrd="0" presId="urn:microsoft.com/office/officeart/2005/8/layout/hierarchy2"/>
    <dgm:cxn modelId="{0B1D6ACC-0302-4D1B-80C8-D9A0C4901805}" type="presParOf" srcId="{FF0A4322-E22D-4BD5-864A-E878589DE2B1}" destId="{7A8251D9-FAB1-431E-B8DB-98AA888D8CDF}" srcOrd="0" destOrd="0" presId="urn:microsoft.com/office/officeart/2005/8/layout/hierarchy2"/>
    <dgm:cxn modelId="{80B5B86A-64AF-4499-95AC-892F58E6083D}" type="presParOf" srcId="{FF0A4322-E22D-4BD5-864A-E878589DE2B1}" destId="{9AF974F4-5155-4F3F-ACCB-E060A076E3C2}" srcOrd="1" destOrd="0" presId="urn:microsoft.com/office/officeart/2005/8/layout/hierarchy2"/>
    <dgm:cxn modelId="{96BC451D-9FA8-4BAB-92BB-47EDECA29B4D}" type="presParOf" srcId="{9AF974F4-5155-4F3F-ACCB-E060A076E3C2}" destId="{16DC2026-EBA4-4150-9B55-1E06FF684C72}" srcOrd="0" destOrd="0" presId="urn:microsoft.com/office/officeart/2005/8/layout/hierarchy2"/>
    <dgm:cxn modelId="{91505A0B-3A99-4B5A-98CE-001742993F8F}" type="presParOf" srcId="{16DC2026-EBA4-4150-9B55-1E06FF684C72}" destId="{4D90856E-21D2-4180-8F1B-DF86338C7239}" srcOrd="0" destOrd="0" presId="urn:microsoft.com/office/officeart/2005/8/layout/hierarchy2"/>
    <dgm:cxn modelId="{49B2E29D-4DAA-45AC-9158-CA637893D9CE}" type="presParOf" srcId="{9AF974F4-5155-4F3F-ACCB-E060A076E3C2}" destId="{EF12623D-C429-4BBF-B689-2181089A8630}" srcOrd="1" destOrd="0" presId="urn:microsoft.com/office/officeart/2005/8/layout/hierarchy2"/>
    <dgm:cxn modelId="{36C135AE-C69F-408C-AF7D-9183D2575F59}" type="presParOf" srcId="{EF12623D-C429-4BBF-B689-2181089A8630}" destId="{0E1CD256-8B72-4AB8-918E-091AB4634F4F}" srcOrd="0" destOrd="0" presId="urn:microsoft.com/office/officeart/2005/8/layout/hierarchy2"/>
    <dgm:cxn modelId="{2A92C959-7DC8-4C0C-BFC8-69C09B3752B4}" type="presParOf" srcId="{EF12623D-C429-4BBF-B689-2181089A8630}" destId="{D81E5C5B-B7AF-4E4F-BB5A-E0E67887B6CF}" srcOrd="1" destOrd="0" presId="urn:microsoft.com/office/officeart/2005/8/layout/hierarchy2"/>
    <dgm:cxn modelId="{0F1C2F78-7B43-4E2E-BC3E-D2636FD84090}" type="presParOf" srcId="{D81E5C5B-B7AF-4E4F-BB5A-E0E67887B6CF}" destId="{67012DA2-0712-4837-AA5F-3D520C274902}" srcOrd="0" destOrd="0" presId="urn:microsoft.com/office/officeart/2005/8/layout/hierarchy2"/>
    <dgm:cxn modelId="{5A368431-269E-46A5-9DDC-4CE4049EFEF2}" type="presParOf" srcId="{67012DA2-0712-4837-AA5F-3D520C274902}" destId="{3016B30B-325A-4971-8BEA-73A59B5DD2F8}" srcOrd="0" destOrd="0" presId="urn:microsoft.com/office/officeart/2005/8/layout/hierarchy2"/>
    <dgm:cxn modelId="{B9E934F7-C87F-4E8B-A7C5-E893E171DED4}" type="presParOf" srcId="{D81E5C5B-B7AF-4E4F-BB5A-E0E67887B6CF}" destId="{8684D1CF-D661-4230-ACBA-66F9798C511C}" srcOrd="1" destOrd="0" presId="urn:microsoft.com/office/officeart/2005/8/layout/hierarchy2"/>
    <dgm:cxn modelId="{7839E316-F026-4416-BDFD-BC2EADDDB093}" type="presParOf" srcId="{8684D1CF-D661-4230-ACBA-66F9798C511C}" destId="{4BCD1440-1BED-4C4F-A713-5C7FE07BCD57}" srcOrd="0" destOrd="0" presId="urn:microsoft.com/office/officeart/2005/8/layout/hierarchy2"/>
    <dgm:cxn modelId="{A39A088C-C48F-49AE-AA87-E5B717547FA3}" type="presParOf" srcId="{8684D1CF-D661-4230-ACBA-66F9798C511C}" destId="{5B442F28-C9D4-4F4F-B04D-2F677727615A}" srcOrd="1" destOrd="0" presId="urn:microsoft.com/office/officeart/2005/8/layout/hierarchy2"/>
    <dgm:cxn modelId="{E9A1BA5D-32C5-473D-8609-507E0F8FFD17}" type="presParOf" srcId="{9AF974F4-5155-4F3F-ACCB-E060A076E3C2}" destId="{30655B5C-7C6D-4FDB-AD00-A442209D3295}" srcOrd="2" destOrd="0" presId="urn:microsoft.com/office/officeart/2005/8/layout/hierarchy2"/>
    <dgm:cxn modelId="{5CF589A2-ECDF-42CD-B01C-91E001426C7F}" type="presParOf" srcId="{30655B5C-7C6D-4FDB-AD00-A442209D3295}" destId="{19105C86-2D6E-4E94-908E-6AAB2EB805B9}" srcOrd="0" destOrd="0" presId="urn:microsoft.com/office/officeart/2005/8/layout/hierarchy2"/>
    <dgm:cxn modelId="{333FEEBC-AC72-47A1-8970-362C09CE758A}" type="presParOf" srcId="{9AF974F4-5155-4F3F-ACCB-E060A076E3C2}" destId="{AD32C541-F173-4A7D-8F14-65575D23020F}" srcOrd="3" destOrd="0" presId="urn:microsoft.com/office/officeart/2005/8/layout/hierarchy2"/>
    <dgm:cxn modelId="{F304A4BA-28F4-4888-81A9-7489AFD57546}" type="presParOf" srcId="{AD32C541-F173-4A7D-8F14-65575D23020F}" destId="{AD7745C8-D944-4699-A76E-109DA5D9C473}" srcOrd="0" destOrd="0" presId="urn:microsoft.com/office/officeart/2005/8/layout/hierarchy2"/>
    <dgm:cxn modelId="{49D9677B-D173-4B15-BD41-ED032D5295B2}" type="presParOf" srcId="{AD32C541-F173-4A7D-8F14-65575D23020F}" destId="{FEDEB950-A25C-463A-B4DE-1815EC6F8563}" srcOrd="1" destOrd="0" presId="urn:microsoft.com/office/officeart/2005/8/layout/hierarchy2"/>
    <dgm:cxn modelId="{1F24F563-78E5-4163-8F4E-3C20596530E9}" type="presParOf" srcId="{FEDEB950-A25C-463A-B4DE-1815EC6F8563}" destId="{AD3226F3-098B-4238-8CDE-5DD76847C45D}" srcOrd="0" destOrd="0" presId="urn:microsoft.com/office/officeart/2005/8/layout/hierarchy2"/>
    <dgm:cxn modelId="{C9B4F013-623C-456E-ABCC-9E2DA51EDBB4}" type="presParOf" srcId="{AD3226F3-098B-4238-8CDE-5DD76847C45D}" destId="{9D594E7C-02DD-4266-BF6C-D8EDD5C082B4}" srcOrd="0" destOrd="0" presId="urn:microsoft.com/office/officeart/2005/8/layout/hierarchy2"/>
    <dgm:cxn modelId="{B79D0FF2-106A-4122-9C5C-7BC1B5F2317A}" type="presParOf" srcId="{FEDEB950-A25C-463A-B4DE-1815EC6F8563}" destId="{78252744-796F-4561-8C61-F681F5AD29EA}" srcOrd="1" destOrd="0" presId="urn:microsoft.com/office/officeart/2005/8/layout/hierarchy2"/>
    <dgm:cxn modelId="{0E3E0819-0BCD-4222-B5A1-6F6F43215330}" type="presParOf" srcId="{78252744-796F-4561-8C61-F681F5AD29EA}" destId="{300D5E65-D430-4402-8C51-CA38C1F5B068}" srcOrd="0" destOrd="0" presId="urn:microsoft.com/office/officeart/2005/8/layout/hierarchy2"/>
    <dgm:cxn modelId="{7B3EDB7C-5069-40A1-9D40-918D9176362B}" type="presParOf" srcId="{78252744-796F-4561-8C61-F681F5AD29EA}" destId="{CB49335E-2A9C-4537-A39C-9FD4EE39564B}" srcOrd="1" destOrd="0" presId="urn:microsoft.com/office/officeart/2005/8/layout/hierarchy2"/>
    <dgm:cxn modelId="{78247E05-CA15-41CB-A7E8-0B6191083097}" type="presParOf" srcId="{FEDEB950-A25C-463A-B4DE-1815EC6F8563}" destId="{BDCB21AA-8708-4148-ACAC-9AA54D17A471}" srcOrd="2" destOrd="0" presId="urn:microsoft.com/office/officeart/2005/8/layout/hierarchy2"/>
    <dgm:cxn modelId="{06C5F1E7-8B5E-4F9D-A498-03E4E6762EBD}" type="presParOf" srcId="{BDCB21AA-8708-4148-ACAC-9AA54D17A471}" destId="{7528BD16-9884-4EB2-8B77-3F58AA70FDBB}" srcOrd="0" destOrd="0" presId="urn:microsoft.com/office/officeart/2005/8/layout/hierarchy2"/>
    <dgm:cxn modelId="{4578030B-848D-470F-ACD0-92AC89F63EB1}" type="presParOf" srcId="{FEDEB950-A25C-463A-B4DE-1815EC6F8563}" destId="{04FCA433-640D-4C1F-BB9D-C3C76D8B535B}" srcOrd="3" destOrd="0" presId="urn:microsoft.com/office/officeart/2005/8/layout/hierarchy2"/>
    <dgm:cxn modelId="{7A681B4C-076B-4799-AC5E-70312827272F}" type="presParOf" srcId="{04FCA433-640D-4C1F-BB9D-C3C76D8B535B}" destId="{893DC3A3-C995-4C59-8C9B-B6AA69092B87}" srcOrd="0" destOrd="0" presId="urn:microsoft.com/office/officeart/2005/8/layout/hierarchy2"/>
    <dgm:cxn modelId="{3B10BB02-D25A-4E90-B760-562947814CCB}" type="presParOf" srcId="{04FCA433-640D-4C1F-BB9D-C3C76D8B535B}" destId="{5B5DA4BA-B3E2-4753-905C-826D6A7047C6}" srcOrd="1" destOrd="0" presId="urn:microsoft.com/office/officeart/2005/8/layout/hierarchy2"/>
    <dgm:cxn modelId="{12219E29-A539-46CD-B9CE-5A6CC2901297}" type="presParOf" srcId="{9AF974F4-5155-4F3F-ACCB-E060A076E3C2}" destId="{2A9654B4-2FA2-497F-A650-95F18F2F49CC}" srcOrd="4" destOrd="0" presId="urn:microsoft.com/office/officeart/2005/8/layout/hierarchy2"/>
    <dgm:cxn modelId="{26B7ED33-7FB7-4086-B903-12BE9FF089CF}" type="presParOf" srcId="{2A9654B4-2FA2-497F-A650-95F18F2F49CC}" destId="{3F54361D-76D0-46AB-9050-DAC5DBBD2991}" srcOrd="0" destOrd="0" presId="urn:microsoft.com/office/officeart/2005/8/layout/hierarchy2"/>
    <dgm:cxn modelId="{E83B10D4-F360-4C32-9801-AC85CCB57DA8}" type="presParOf" srcId="{9AF974F4-5155-4F3F-ACCB-E060A076E3C2}" destId="{2FFD6B65-D383-4E1A-94AB-033B415C6E27}" srcOrd="5" destOrd="0" presId="urn:microsoft.com/office/officeart/2005/8/layout/hierarchy2"/>
    <dgm:cxn modelId="{F6107482-AB20-4683-AA67-6F545A993D81}" type="presParOf" srcId="{2FFD6B65-D383-4E1A-94AB-033B415C6E27}" destId="{7B48F5FE-460D-4A0A-93AB-8457CEA7DD11}" srcOrd="0" destOrd="0" presId="urn:microsoft.com/office/officeart/2005/8/layout/hierarchy2"/>
    <dgm:cxn modelId="{C90E0ECD-C32F-492D-96B2-4A244D1213E2}" type="presParOf" srcId="{2FFD6B65-D383-4E1A-94AB-033B415C6E27}" destId="{96D12212-DE81-409B-9A72-FDA9CAF8F632}" srcOrd="1" destOrd="0" presId="urn:microsoft.com/office/officeart/2005/8/layout/hierarchy2"/>
    <dgm:cxn modelId="{C279666E-BB6B-4178-A4B6-9689C45374EF}" type="presParOf" srcId="{96D12212-DE81-409B-9A72-FDA9CAF8F632}" destId="{C4DF22D6-FFBC-43B6-A080-CC2EBB90ABA4}" srcOrd="0" destOrd="0" presId="urn:microsoft.com/office/officeart/2005/8/layout/hierarchy2"/>
    <dgm:cxn modelId="{93CD2BCF-491D-4DF8-9143-9905FC0CC588}" type="presParOf" srcId="{C4DF22D6-FFBC-43B6-A080-CC2EBB90ABA4}" destId="{F19F0F57-B195-4919-BE3C-C12101A53352}" srcOrd="0" destOrd="0" presId="urn:microsoft.com/office/officeart/2005/8/layout/hierarchy2"/>
    <dgm:cxn modelId="{8D3DBD2E-6D97-4D85-81C5-82F1EEC18A62}" type="presParOf" srcId="{96D12212-DE81-409B-9A72-FDA9CAF8F632}" destId="{052F0DF3-63A2-45C9-BA09-C58DB24010C9}" srcOrd="1" destOrd="0" presId="urn:microsoft.com/office/officeart/2005/8/layout/hierarchy2"/>
    <dgm:cxn modelId="{7764B1AA-0E87-4017-BA5C-04887BD2C965}" type="presParOf" srcId="{052F0DF3-63A2-45C9-BA09-C58DB24010C9}" destId="{9301CFE9-09CD-4ADA-9BBB-6E243DAD4A1F}" srcOrd="0" destOrd="0" presId="urn:microsoft.com/office/officeart/2005/8/layout/hierarchy2"/>
    <dgm:cxn modelId="{2A674186-2ADF-4C6B-B94D-CB62400DB3B7}" type="presParOf" srcId="{052F0DF3-63A2-45C9-BA09-C58DB24010C9}" destId="{021EBF61-0028-4EF2-8311-1F96EE49038A}" srcOrd="1" destOrd="0" presId="urn:microsoft.com/office/officeart/2005/8/layout/hierarchy2"/>
    <dgm:cxn modelId="{CCA6A7B2-59BA-4625-AD7D-17D25CC5F9F5}" type="presParOf" srcId="{06147C00-C6B3-4641-BE1D-96AAA6CDA964}" destId="{2EBA4350-29AC-45FF-B5DD-BBE0E30AA346}" srcOrd="2" destOrd="0" presId="urn:microsoft.com/office/officeart/2005/8/layout/hierarchy2"/>
    <dgm:cxn modelId="{3B0F0495-99E8-41CE-ABE7-71093486C1BC}" type="presParOf" srcId="{2EBA4350-29AC-45FF-B5DD-BBE0E30AA346}" destId="{0E744B9B-8055-44B4-9CDB-D090F24ABD3D}" srcOrd="0" destOrd="0" presId="urn:microsoft.com/office/officeart/2005/8/layout/hierarchy2"/>
    <dgm:cxn modelId="{3FAAA77C-1003-4B4E-88B2-8044D3C56B36}" type="presParOf" srcId="{06147C00-C6B3-4641-BE1D-96AAA6CDA964}" destId="{5F4FC59D-6E4F-4EB7-B7B6-0180D7304FD0}" srcOrd="3" destOrd="0" presId="urn:microsoft.com/office/officeart/2005/8/layout/hierarchy2"/>
    <dgm:cxn modelId="{8711B692-0CEC-429C-AE44-BE88D0E6B70C}" type="presParOf" srcId="{5F4FC59D-6E4F-4EB7-B7B6-0180D7304FD0}" destId="{02FBEE09-CA99-4A2A-9666-14D48BE652AA}" srcOrd="0" destOrd="0" presId="urn:microsoft.com/office/officeart/2005/8/layout/hierarchy2"/>
    <dgm:cxn modelId="{64BECF73-F793-4D15-9006-3F752D222EF6}" type="presParOf" srcId="{5F4FC59D-6E4F-4EB7-B7B6-0180D7304FD0}" destId="{F45D02CD-5192-44AA-B667-CC77CA54767C}" srcOrd="1" destOrd="0" presId="urn:microsoft.com/office/officeart/2005/8/layout/hierarchy2"/>
    <dgm:cxn modelId="{9E32D4DA-66FD-455A-B971-25F59D4BE97E}" type="presParOf" srcId="{F45D02CD-5192-44AA-B667-CC77CA54767C}" destId="{8B106615-C0B4-4E78-A170-C42EC1CCBD09}" srcOrd="0" destOrd="0" presId="urn:microsoft.com/office/officeart/2005/8/layout/hierarchy2"/>
    <dgm:cxn modelId="{F66D3E92-7BB7-476E-A864-59C389B93761}" type="presParOf" srcId="{8B106615-C0B4-4E78-A170-C42EC1CCBD09}" destId="{17046F7B-8BE6-442D-A032-A5AE9BD953DB}" srcOrd="0" destOrd="0" presId="urn:microsoft.com/office/officeart/2005/8/layout/hierarchy2"/>
    <dgm:cxn modelId="{3556E4AC-67DA-4387-BED4-E8413AA333C1}" type="presParOf" srcId="{F45D02CD-5192-44AA-B667-CC77CA54767C}" destId="{BF8B6DFB-0F9C-4CDA-885E-EEA5AE7BBB15}" srcOrd="1" destOrd="0" presId="urn:microsoft.com/office/officeart/2005/8/layout/hierarchy2"/>
    <dgm:cxn modelId="{3B575591-E6C5-4BBB-8897-8289ADFC457C}" type="presParOf" srcId="{BF8B6DFB-0F9C-4CDA-885E-EEA5AE7BBB15}" destId="{6C6E7116-8C81-447D-96C1-77D77D0B9A8F}" srcOrd="0" destOrd="0" presId="urn:microsoft.com/office/officeart/2005/8/layout/hierarchy2"/>
    <dgm:cxn modelId="{43F58692-0616-4E6B-AB9B-95BCD6990DB7}" type="presParOf" srcId="{BF8B6DFB-0F9C-4CDA-885E-EEA5AE7BBB15}" destId="{03DE7FED-20D0-40B6-A0BF-FF0AA1197219}" srcOrd="1" destOrd="0" presId="urn:microsoft.com/office/officeart/2005/8/layout/hierarchy2"/>
    <dgm:cxn modelId="{1E98FC3D-9209-40FE-BE89-ADCD60DC0D40}" type="presParOf" srcId="{F45D02CD-5192-44AA-B667-CC77CA54767C}" destId="{5C757901-23CB-4655-AF00-ED0A39445276}" srcOrd="2" destOrd="0" presId="urn:microsoft.com/office/officeart/2005/8/layout/hierarchy2"/>
    <dgm:cxn modelId="{8EA9B3F2-E6AE-405E-A3DA-84C27A47A09E}" type="presParOf" srcId="{5C757901-23CB-4655-AF00-ED0A39445276}" destId="{B54D14FC-D12C-4A41-AE0F-DECFAAA1AF9A}" srcOrd="0" destOrd="0" presId="urn:microsoft.com/office/officeart/2005/8/layout/hierarchy2"/>
    <dgm:cxn modelId="{F44AE0B3-B27E-4C2A-9668-FD7688B2593A}" type="presParOf" srcId="{F45D02CD-5192-44AA-B667-CC77CA54767C}" destId="{A99853CF-D93D-4C7A-B63F-9A0690152E8A}" srcOrd="3" destOrd="0" presId="urn:microsoft.com/office/officeart/2005/8/layout/hierarchy2"/>
    <dgm:cxn modelId="{B910599E-A728-41F4-A839-2E166B5E71B9}" type="presParOf" srcId="{A99853CF-D93D-4C7A-B63F-9A0690152E8A}" destId="{34DD32AB-8EC7-43F3-975D-ECF407E972B7}" srcOrd="0" destOrd="0" presId="urn:microsoft.com/office/officeart/2005/8/layout/hierarchy2"/>
    <dgm:cxn modelId="{43A7F5D0-3DA9-4A79-A429-814C8492449F}" type="presParOf" srcId="{A99853CF-D93D-4C7A-B63F-9A0690152E8A}" destId="{D7F6FCE5-FEE0-40AA-B725-E40EE5AE3B1D}" srcOrd="1" destOrd="0" presId="urn:microsoft.com/office/officeart/2005/8/layout/hierarchy2"/>
    <dgm:cxn modelId="{5A8D83B8-1882-44F2-8FEB-B01ECA87F82B}" type="presParOf" srcId="{F45D02CD-5192-44AA-B667-CC77CA54767C}" destId="{6EE67BCD-9B5E-49AA-883E-03A0B04F7277}" srcOrd="4" destOrd="0" presId="urn:microsoft.com/office/officeart/2005/8/layout/hierarchy2"/>
    <dgm:cxn modelId="{47E7D97B-F3C0-4E94-846D-E5F05913B948}" type="presParOf" srcId="{6EE67BCD-9B5E-49AA-883E-03A0B04F7277}" destId="{A8CD1E18-2C3C-4AE5-8F3E-1CF528529062}" srcOrd="0" destOrd="0" presId="urn:microsoft.com/office/officeart/2005/8/layout/hierarchy2"/>
    <dgm:cxn modelId="{72FFD183-2F4A-4727-A6C7-1691C5CB0A6B}" type="presParOf" srcId="{F45D02CD-5192-44AA-B667-CC77CA54767C}" destId="{9E6F5BCB-F552-487C-AAE8-767226362179}" srcOrd="5" destOrd="0" presId="urn:microsoft.com/office/officeart/2005/8/layout/hierarchy2"/>
    <dgm:cxn modelId="{8CB6DA27-7498-4BA5-A556-53019AF4DAF6}" type="presParOf" srcId="{9E6F5BCB-F552-487C-AAE8-767226362179}" destId="{05E92AEC-2C65-4138-96A5-2B22F748B738}" srcOrd="0" destOrd="0" presId="urn:microsoft.com/office/officeart/2005/8/layout/hierarchy2"/>
    <dgm:cxn modelId="{93DF42DA-7B21-433F-BC9A-73ECB2967F7E}" type="presParOf" srcId="{9E6F5BCB-F552-487C-AAE8-767226362179}" destId="{06481A26-F7B9-479F-8F0C-6818E32B4B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6B9414-1A95-4B29-97B2-7C06EE56E27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</dgm:pt>
    <dgm:pt modelId="{74451BBA-C62D-4067-BCEE-C55845501DB2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effectLst/>
            </a:rPr>
            <a:t>Students, Faculty, Researchers Mobility and Mutual Recognitions of Degrees and Qualification</a:t>
          </a:r>
          <a:endParaRPr lang="en-US" sz="16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985C265F-A355-41A8-B80F-7BFE4F90A238}" type="parTrans" cxnId="{8E7CA344-A0F6-4CD3-9C7E-81C451F7FFC4}">
      <dgm:prSet/>
      <dgm:spPr/>
      <dgm:t>
        <a:bodyPr/>
        <a:lstStyle/>
        <a:p>
          <a:endParaRPr lang="en-US"/>
        </a:p>
      </dgm:t>
    </dgm:pt>
    <dgm:pt modelId="{C7ACC181-58E3-4064-A89F-EA208F3B9A0B}" type="sibTrans" cxnId="{8E7CA344-A0F6-4CD3-9C7E-81C451F7FFC4}">
      <dgm:prSet/>
      <dgm:spPr/>
      <dgm:t>
        <a:bodyPr/>
        <a:lstStyle/>
        <a:p>
          <a:endParaRPr lang="en-US"/>
        </a:p>
      </dgm:t>
    </dgm:pt>
    <dgm:pt modelId="{69C680AB-3664-4AF6-9F95-604C5AAC0BD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3">
                  <a:lumMod val="50000"/>
                </a:schemeClr>
              </a:solidFill>
              <a:effectLst/>
            </a:rPr>
            <a:t>International </a:t>
          </a:r>
          <a:br>
            <a:rPr lang="en-US" sz="2000" b="1" dirty="0" smtClean="0">
              <a:solidFill>
                <a:schemeClr val="accent3">
                  <a:lumMod val="50000"/>
                </a:schemeClr>
              </a:solidFill>
              <a:effectLst/>
            </a:rPr>
          </a:br>
          <a:r>
            <a:rPr lang="en-US" sz="2000" b="1" dirty="0" smtClean="0">
              <a:solidFill>
                <a:schemeClr val="accent3">
                  <a:lumMod val="50000"/>
                </a:schemeClr>
              </a:solidFill>
              <a:effectLst/>
            </a:rPr>
            <a:t>Employability</a:t>
          </a:r>
          <a:endParaRPr lang="en-US" sz="20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06E53C1F-BFFB-4FBF-A599-DD6A63A445DF}" type="parTrans" cxnId="{21A31650-7362-47D0-AD61-C85E9C984807}">
      <dgm:prSet/>
      <dgm:spPr/>
      <dgm:t>
        <a:bodyPr/>
        <a:lstStyle/>
        <a:p>
          <a:endParaRPr lang="en-US"/>
        </a:p>
      </dgm:t>
    </dgm:pt>
    <dgm:pt modelId="{762E924A-32CD-4C57-9372-5FF158D7588F}" type="sibTrans" cxnId="{21A31650-7362-47D0-AD61-C85E9C984807}">
      <dgm:prSet/>
      <dgm:spPr/>
      <dgm:t>
        <a:bodyPr/>
        <a:lstStyle/>
        <a:p>
          <a:endParaRPr lang="en-US"/>
        </a:p>
      </dgm:t>
    </dgm:pt>
    <dgm:pt modelId="{E28A3DD2-BD55-4047-A8EA-B1FE9CDB1F2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effectLst/>
            </a:rPr>
            <a:t>ASEAN </a:t>
          </a:r>
          <a:br>
            <a:rPr lang="en-US" sz="2000" b="1" dirty="0" smtClean="0">
              <a:solidFill>
                <a:schemeClr val="accent5">
                  <a:lumMod val="50000"/>
                </a:schemeClr>
              </a:solidFill>
              <a:effectLst/>
            </a:rPr>
          </a:b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effectLst/>
            </a:rPr>
            <a:t>Integration</a:t>
          </a:r>
          <a:endParaRPr lang="en-US" sz="20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6CB47709-C8D0-495B-83BA-C45C9DA1794A}" type="parTrans" cxnId="{1853119D-6E23-4D4B-89B7-C5235D94A2B3}">
      <dgm:prSet/>
      <dgm:spPr/>
      <dgm:t>
        <a:bodyPr/>
        <a:lstStyle/>
        <a:p>
          <a:endParaRPr lang="en-US"/>
        </a:p>
      </dgm:t>
    </dgm:pt>
    <dgm:pt modelId="{D2DB09DA-A492-482D-A403-5B27F4330DBE}" type="sibTrans" cxnId="{1853119D-6E23-4D4B-89B7-C5235D94A2B3}">
      <dgm:prSet/>
      <dgm:spPr/>
      <dgm:t>
        <a:bodyPr/>
        <a:lstStyle/>
        <a:p>
          <a:endParaRPr lang="en-US"/>
        </a:p>
      </dgm:t>
    </dgm:pt>
    <dgm:pt modelId="{F3B1438A-BC6B-4A83-9372-13FDF118BEC3}" type="pres">
      <dgm:prSet presAssocID="{076B9414-1A95-4B29-97B2-7C06EE56E271}" presName="arrowDiagram" presStyleCnt="0">
        <dgm:presLayoutVars>
          <dgm:chMax val="5"/>
          <dgm:dir/>
          <dgm:resizeHandles val="exact"/>
        </dgm:presLayoutVars>
      </dgm:prSet>
      <dgm:spPr/>
    </dgm:pt>
    <dgm:pt modelId="{35A50805-2858-4644-A705-6FBBC1C305C5}" type="pres">
      <dgm:prSet presAssocID="{076B9414-1A95-4B29-97B2-7C06EE56E271}" presName="arrow" presStyleLbl="bgShp" presStyleIdx="0" presStyleCnt="1"/>
      <dgm:spPr/>
    </dgm:pt>
    <dgm:pt modelId="{5239733D-E6DF-4204-A883-47FD31B43A7A}" type="pres">
      <dgm:prSet presAssocID="{076B9414-1A95-4B29-97B2-7C06EE56E271}" presName="arrowDiagram3" presStyleCnt="0"/>
      <dgm:spPr/>
    </dgm:pt>
    <dgm:pt modelId="{E63A6974-CACA-4B96-A311-42D8E1545A4C}" type="pres">
      <dgm:prSet presAssocID="{74451BBA-C62D-4067-BCEE-C55845501DB2}" presName="bullet3a" presStyleLbl="node1" presStyleIdx="0" presStyleCnt="3"/>
      <dgm:spPr/>
    </dgm:pt>
    <dgm:pt modelId="{CED335D9-9AE1-455E-B911-CEE46CE65507}" type="pres">
      <dgm:prSet presAssocID="{74451BBA-C62D-4067-BCEE-C55845501DB2}" presName="textBox3a" presStyleLbl="revTx" presStyleIdx="0" presStyleCnt="3" custScaleX="181916" custLinFactNeighborX="46432" custLinFactNeighborY="7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58633-7458-4C3E-A15F-15DFCA5B9CBA}" type="pres">
      <dgm:prSet presAssocID="{69C680AB-3664-4AF6-9F95-604C5AAC0BDD}" presName="bullet3b" presStyleLbl="node1" presStyleIdx="1" presStyleCnt="3"/>
      <dgm:spPr>
        <a:solidFill>
          <a:schemeClr val="accent5">
            <a:lumMod val="75000"/>
          </a:schemeClr>
        </a:solidFill>
      </dgm:spPr>
    </dgm:pt>
    <dgm:pt modelId="{5A301A8F-80F2-4DF8-963E-D09FFE3D5E5C}" type="pres">
      <dgm:prSet presAssocID="{69C680AB-3664-4AF6-9F95-604C5AAC0BDD}" presName="textBox3b" presStyleLbl="revTx" presStyleIdx="1" presStyleCnt="3" custScaleX="107303" custScaleY="42366" custLinFactX="27934" custLinFactNeighborX="100000" custLinFactNeighborY="-4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5B2EE-C6E4-4462-B9E9-5E38B00917D0}" type="pres">
      <dgm:prSet presAssocID="{E28A3DD2-BD55-4047-A8EA-B1FE9CDB1F2F}" presName="bullet3c" presStyleLbl="node1" presStyleIdx="2" presStyleCnt="3"/>
      <dgm:spPr>
        <a:solidFill>
          <a:schemeClr val="accent3">
            <a:lumMod val="50000"/>
          </a:schemeClr>
        </a:solidFill>
      </dgm:spPr>
    </dgm:pt>
    <dgm:pt modelId="{87446F92-2CF6-4E25-AC1F-7102D8C7B8DF}" type="pres">
      <dgm:prSet presAssocID="{E28A3DD2-BD55-4047-A8EA-B1FE9CDB1F2F}" presName="textBox3c" presStyleLbl="revTx" presStyleIdx="2" presStyleCnt="3" custAng="0" custScaleX="120854" custScaleY="40233" custLinFactX="-28120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CA344-A0F6-4CD3-9C7E-81C451F7FFC4}" srcId="{076B9414-1A95-4B29-97B2-7C06EE56E271}" destId="{74451BBA-C62D-4067-BCEE-C55845501DB2}" srcOrd="0" destOrd="0" parTransId="{985C265F-A355-41A8-B80F-7BFE4F90A238}" sibTransId="{C7ACC181-58E3-4064-A89F-EA208F3B9A0B}"/>
    <dgm:cxn modelId="{9FD27878-9CA5-4706-A227-4E240FF4F167}" type="presOf" srcId="{69C680AB-3664-4AF6-9F95-604C5AAC0BDD}" destId="{5A301A8F-80F2-4DF8-963E-D09FFE3D5E5C}" srcOrd="0" destOrd="0" presId="urn:microsoft.com/office/officeart/2005/8/layout/arrow2"/>
    <dgm:cxn modelId="{21A31650-7362-47D0-AD61-C85E9C984807}" srcId="{076B9414-1A95-4B29-97B2-7C06EE56E271}" destId="{69C680AB-3664-4AF6-9F95-604C5AAC0BDD}" srcOrd="1" destOrd="0" parTransId="{06E53C1F-BFFB-4FBF-A599-DD6A63A445DF}" sibTransId="{762E924A-32CD-4C57-9372-5FF158D7588F}"/>
    <dgm:cxn modelId="{3190FF61-FB87-4A4D-A46B-A0A03F5800EE}" type="presOf" srcId="{076B9414-1A95-4B29-97B2-7C06EE56E271}" destId="{F3B1438A-BC6B-4A83-9372-13FDF118BEC3}" srcOrd="0" destOrd="0" presId="urn:microsoft.com/office/officeart/2005/8/layout/arrow2"/>
    <dgm:cxn modelId="{1853119D-6E23-4D4B-89B7-C5235D94A2B3}" srcId="{076B9414-1A95-4B29-97B2-7C06EE56E271}" destId="{E28A3DD2-BD55-4047-A8EA-B1FE9CDB1F2F}" srcOrd="2" destOrd="0" parTransId="{6CB47709-C8D0-495B-83BA-C45C9DA1794A}" sibTransId="{D2DB09DA-A492-482D-A403-5B27F4330DBE}"/>
    <dgm:cxn modelId="{B8963738-6999-4B3A-B3D7-B8E5519F738D}" type="presOf" srcId="{74451BBA-C62D-4067-BCEE-C55845501DB2}" destId="{CED335D9-9AE1-455E-B911-CEE46CE65507}" srcOrd="0" destOrd="0" presId="urn:microsoft.com/office/officeart/2005/8/layout/arrow2"/>
    <dgm:cxn modelId="{9101B3C8-FC9B-4E34-B148-631FD58F400F}" type="presOf" srcId="{E28A3DD2-BD55-4047-A8EA-B1FE9CDB1F2F}" destId="{87446F92-2CF6-4E25-AC1F-7102D8C7B8DF}" srcOrd="0" destOrd="0" presId="urn:microsoft.com/office/officeart/2005/8/layout/arrow2"/>
    <dgm:cxn modelId="{1A08BA6B-88B1-4E1B-888E-97C7020235C5}" type="presParOf" srcId="{F3B1438A-BC6B-4A83-9372-13FDF118BEC3}" destId="{35A50805-2858-4644-A705-6FBBC1C305C5}" srcOrd="0" destOrd="0" presId="urn:microsoft.com/office/officeart/2005/8/layout/arrow2"/>
    <dgm:cxn modelId="{105FBB41-B3AF-4D98-9A0D-384C5EF378F8}" type="presParOf" srcId="{F3B1438A-BC6B-4A83-9372-13FDF118BEC3}" destId="{5239733D-E6DF-4204-A883-47FD31B43A7A}" srcOrd="1" destOrd="0" presId="urn:microsoft.com/office/officeart/2005/8/layout/arrow2"/>
    <dgm:cxn modelId="{CE19E451-C879-4184-88FA-8C4EC3F4FE76}" type="presParOf" srcId="{5239733D-E6DF-4204-A883-47FD31B43A7A}" destId="{E63A6974-CACA-4B96-A311-42D8E1545A4C}" srcOrd="0" destOrd="0" presId="urn:microsoft.com/office/officeart/2005/8/layout/arrow2"/>
    <dgm:cxn modelId="{B8C8DD28-77AE-4A19-9EAB-1C57577DE242}" type="presParOf" srcId="{5239733D-E6DF-4204-A883-47FD31B43A7A}" destId="{CED335D9-9AE1-455E-B911-CEE46CE65507}" srcOrd="1" destOrd="0" presId="urn:microsoft.com/office/officeart/2005/8/layout/arrow2"/>
    <dgm:cxn modelId="{7C720868-FBB7-4238-8215-9EFFEF2C8F4F}" type="presParOf" srcId="{5239733D-E6DF-4204-A883-47FD31B43A7A}" destId="{7DB58633-7458-4C3E-A15F-15DFCA5B9CBA}" srcOrd="2" destOrd="0" presId="urn:microsoft.com/office/officeart/2005/8/layout/arrow2"/>
    <dgm:cxn modelId="{2164CE1A-1F4F-4033-9822-6274FC95678B}" type="presParOf" srcId="{5239733D-E6DF-4204-A883-47FD31B43A7A}" destId="{5A301A8F-80F2-4DF8-963E-D09FFE3D5E5C}" srcOrd="3" destOrd="0" presId="urn:microsoft.com/office/officeart/2005/8/layout/arrow2"/>
    <dgm:cxn modelId="{26B3ADA6-C7F4-4000-9049-BC242D77EB9F}" type="presParOf" srcId="{5239733D-E6DF-4204-A883-47FD31B43A7A}" destId="{5D25B2EE-C6E4-4462-B9E9-5E38B00917D0}" srcOrd="4" destOrd="0" presId="urn:microsoft.com/office/officeart/2005/8/layout/arrow2"/>
    <dgm:cxn modelId="{D2D1169B-35ED-4535-8A8A-457C0CB5BC66}" type="presParOf" srcId="{5239733D-E6DF-4204-A883-47FD31B43A7A}" destId="{87446F92-2CF6-4E25-AC1F-7102D8C7B8D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7D9E6-91D0-4B83-B103-81033056B4D5}">
      <dsp:nvSpPr>
        <dsp:cNvPr id="0" name=""/>
        <dsp:cNvSpPr/>
      </dsp:nvSpPr>
      <dsp:spPr>
        <a:xfrm>
          <a:off x="1271596" y="1093001"/>
          <a:ext cx="1335890" cy="133589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AEC</a:t>
          </a:r>
          <a:endParaRPr lang="th-TH" sz="1800" b="1" kern="1200" dirty="0"/>
        </a:p>
      </dsp:txBody>
      <dsp:txXfrm>
        <a:off x="1540169" y="1405927"/>
        <a:ext cx="798744" cy="686675"/>
      </dsp:txXfrm>
    </dsp:sp>
    <dsp:sp modelId="{C15ACBE5-0417-4FD1-86C5-2F89C848CDF6}">
      <dsp:nvSpPr>
        <dsp:cNvPr id="0" name=""/>
        <dsp:cNvSpPr/>
      </dsp:nvSpPr>
      <dsp:spPr>
        <a:xfrm>
          <a:off x="494350" y="777245"/>
          <a:ext cx="971556" cy="971556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ASC</a:t>
          </a:r>
          <a:endParaRPr lang="th-TH" sz="1800" b="1" kern="1200" dirty="0"/>
        </a:p>
      </dsp:txBody>
      <dsp:txXfrm>
        <a:off x="738942" y="1023315"/>
        <a:ext cx="482372" cy="479416"/>
      </dsp:txXfrm>
    </dsp:sp>
    <dsp:sp modelId="{B51AB2CB-AC68-4320-890B-1827A13C00B8}">
      <dsp:nvSpPr>
        <dsp:cNvPr id="0" name=""/>
        <dsp:cNvSpPr/>
      </dsp:nvSpPr>
      <dsp:spPr>
        <a:xfrm rot="20700000">
          <a:off x="1038521" y="106970"/>
          <a:ext cx="951927" cy="951927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ASCC</a:t>
          </a:r>
          <a:endParaRPr lang="th-TH" sz="1800" b="1" kern="1200" dirty="0"/>
        </a:p>
      </dsp:txBody>
      <dsp:txXfrm rot="-20700000">
        <a:off x="1247307" y="315755"/>
        <a:ext cx="534356" cy="534356"/>
      </dsp:txXfrm>
    </dsp:sp>
    <dsp:sp modelId="{0D5424F2-3A2D-4951-AB7F-44D9BD467F84}">
      <dsp:nvSpPr>
        <dsp:cNvPr id="0" name=""/>
        <dsp:cNvSpPr/>
      </dsp:nvSpPr>
      <dsp:spPr>
        <a:xfrm>
          <a:off x="1150656" y="901562"/>
          <a:ext cx="1709939" cy="1709939"/>
        </a:xfrm>
        <a:prstGeom prst="circularArrow">
          <a:avLst>
            <a:gd name="adj1" fmla="val 4688"/>
            <a:gd name="adj2" fmla="val 299029"/>
            <a:gd name="adj3" fmla="val 2450445"/>
            <a:gd name="adj4" fmla="val 16010908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E68D4A-9B11-48DC-A43B-E9C2CD78C701}">
      <dsp:nvSpPr>
        <dsp:cNvPr id="0" name=""/>
        <dsp:cNvSpPr/>
      </dsp:nvSpPr>
      <dsp:spPr>
        <a:xfrm>
          <a:off x="322290" y="569852"/>
          <a:ext cx="1242378" cy="12423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997383-7DD2-41A4-90FD-E5371E8AE870}">
      <dsp:nvSpPr>
        <dsp:cNvPr id="0" name=""/>
        <dsp:cNvSpPr/>
      </dsp:nvSpPr>
      <dsp:spPr>
        <a:xfrm>
          <a:off x="818331" y="-93961"/>
          <a:ext cx="1339533" cy="13395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CB6A5-F2F5-44A6-8166-22557504D5EF}">
      <dsp:nvSpPr>
        <dsp:cNvPr id="0" name=""/>
        <dsp:cNvSpPr/>
      </dsp:nvSpPr>
      <dsp:spPr>
        <a:xfrm>
          <a:off x="1316" y="3517"/>
          <a:ext cx="8141299" cy="9327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Liberalization of trade in services</a:t>
          </a:r>
          <a:endParaRPr lang="th-TH" sz="3700" b="1" kern="1200" dirty="0"/>
        </a:p>
      </dsp:txBody>
      <dsp:txXfrm>
        <a:off x="28637" y="30838"/>
        <a:ext cx="8086657" cy="878150"/>
      </dsp:txXfrm>
    </dsp:sp>
    <dsp:sp modelId="{2CBD3592-53C6-4D55-A397-4CBE78DDA44B}">
      <dsp:nvSpPr>
        <dsp:cNvPr id="0" name=""/>
        <dsp:cNvSpPr/>
      </dsp:nvSpPr>
      <dsp:spPr>
        <a:xfrm>
          <a:off x="9262" y="1011688"/>
          <a:ext cx="3982442" cy="9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Cross-border education</a:t>
          </a:r>
          <a:endParaRPr lang="th-TH" sz="2900" b="1" kern="1200" dirty="0"/>
        </a:p>
      </dsp:txBody>
      <dsp:txXfrm>
        <a:off x="36583" y="1039009"/>
        <a:ext cx="3927800" cy="878150"/>
      </dsp:txXfrm>
    </dsp:sp>
    <dsp:sp modelId="{3F95F9C4-673D-420B-9BC3-8E0650D03FBC}">
      <dsp:nvSpPr>
        <dsp:cNvPr id="0" name=""/>
        <dsp:cNvSpPr/>
      </dsp:nvSpPr>
      <dsp:spPr>
        <a:xfrm>
          <a:off x="18966" y="2019860"/>
          <a:ext cx="3963035" cy="932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Need for international-standard HE</a:t>
          </a:r>
          <a:endParaRPr lang="th-TH" sz="1800" b="1" kern="1200" dirty="0"/>
        </a:p>
      </dsp:txBody>
      <dsp:txXfrm>
        <a:off x="46287" y="2047181"/>
        <a:ext cx="3908393" cy="878150"/>
      </dsp:txXfrm>
    </dsp:sp>
    <dsp:sp modelId="{A9C54AF7-C6DB-4745-BAFE-B995410CBF4B}">
      <dsp:nvSpPr>
        <dsp:cNvPr id="0" name=""/>
        <dsp:cNvSpPr/>
      </dsp:nvSpPr>
      <dsp:spPr>
        <a:xfrm>
          <a:off x="38232" y="3028032"/>
          <a:ext cx="3924503" cy="2612052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International programs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International instructors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International environment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Permeability of credit and qualifications</a:t>
          </a:r>
          <a:endParaRPr lang="th-TH" sz="1600" b="1" kern="1200" dirty="0"/>
        </a:p>
      </dsp:txBody>
      <dsp:txXfrm>
        <a:off x="114736" y="3104536"/>
        <a:ext cx="3771495" cy="2459044"/>
      </dsp:txXfrm>
    </dsp:sp>
    <dsp:sp modelId="{DBFF8088-AFEE-4940-9F5D-6B3EA8D50B3D}">
      <dsp:nvSpPr>
        <dsp:cNvPr id="0" name=""/>
        <dsp:cNvSpPr/>
      </dsp:nvSpPr>
      <dsp:spPr>
        <a:xfrm>
          <a:off x="4312747" y="1011688"/>
          <a:ext cx="3821922" cy="9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Free flow of workforce</a:t>
          </a:r>
          <a:endParaRPr lang="th-TH" sz="2900" b="1" kern="1200" dirty="0"/>
        </a:p>
      </dsp:txBody>
      <dsp:txXfrm>
        <a:off x="4340068" y="1039009"/>
        <a:ext cx="3767280" cy="878150"/>
      </dsp:txXfrm>
    </dsp:sp>
    <dsp:sp modelId="{763012BF-A8F0-4D5C-B5B5-4E0A10177C63}">
      <dsp:nvSpPr>
        <dsp:cNvPr id="0" name=""/>
        <dsp:cNvSpPr/>
      </dsp:nvSpPr>
      <dsp:spPr>
        <a:xfrm>
          <a:off x="4320200" y="2019860"/>
          <a:ext cx="3807014" cy="932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Graduates capable of working in international environment + Mutual Recognition Arrangement (MRA)</a:t>
          </a:r>
          <a:endParaRPr lang="th-TH" sz="1800" b="1" kern="1200" dirty="0"/>
        </a:p>
      </dsp:txBody>
      <dsp:txXfrm>
        <a:off x="4347521" y="2047181"/>
        <a:ext cx="3752372" cy="878150"/>
      </dsp:txXfrm>
    </dsp:sp>
    <dsp:sp modelId="{C09EF1E5-3B0A-4D9E-81FE-F7D97AB7647D}">
      <dsp:nvSpPr>
        <dsp:cNvPr id="0" name=""/>
        <dsp:cNvSpPr/>
      </dsp:nvSpPr>
      <dsp:spPr>
        <a:xfrm>
          <a:off x="4335021" y="3028032"/>
          <a:ext cx="3777373" cy="2596810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Employability skills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Languages proficiency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Cross-cultural communication skills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Practical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Disciplined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Patient</a:t>
          </a:r>
          <a:endParaRPr lang="th-TH" sz="1800" b="1" kern="1200" dirty="0"/>
        </a:p>
      </dsp:txBody>
      <dsp:txXfrm>
        <a:off x="4411079" y="3104090"/>
        <a:ext cx="3625257" cy="244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1831-3642-4B5A-B714-6EAE57274C15}">
      <dsp:nvSpPr>
        <dsp:cNvPr id="0" name=""/>
        <dsp:cNvSpPr/>
      </dsp:nvSpPr>
      <dsp:spPr>
        <a:xfrm>
          <a:off x="3006" y="309"/>
          <a:ext cx="8137919" cy="1124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ASEAN Community</a:t>
          </a:r>
          <a:endParaRPr lang="th-TH" sz="3200" b="1" kern="1200" dirty="0"/>
        </a:p>
      </dsp:txBody>
      <dsp:txXfrm>
        <a:off x="35942" y="33245"/>
        <a:ext cx="8072047" cy="1058660"/>
      </dsp:txXfrm>
    </dsp:sp>
    <dsp:sp modelId="{2021D725-37C8-4FF7-88B3-D7A4A3E56A59}">
      <dsp:nvSpPr>
        <dsp:cNvPr id="0" name=""/>
        <dsp:cNvSpPr/>
      </dsp:nvSpPr>
      <dsp:spPr>
        <a:xfrm>
          <a:off x="3006" y="1231286"/>
          <a:ext cx="3904951" cy="1124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Free flow of workforce</a:t>
          </a:r>
          <a:endParaRPr lang="th-TH" sz="2800" b="1" kern="1200" dirty="0"/>
        </a:p>
      </dsp:txBody>
      <dsp:txXfrm>
        <a:off x="35942" y="1264222"/>
        <a:ext cx="3839079" cy="1058660"/>
      </dsp:txXfrm>
    </dsp:sp>
    <dsp:sp modelId="{32624BB2-FA1C-4330-ADF3-1951C9EDE1D2}">
      <dsp:nvSpPr>
        <dsp:cNvPr id="0" name=""/>
        <dsp:cNvSpPr/>
      </dsp:nvSpPr>
      <dsp:spPr>
        <a:xfrm>
          <a:off x="3006" y="2462262"/>
          <a:ext cx="3904951" cy="11245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Mutual recognition of academic &amp; professional qualifications</a:t>
          </a:r>
          <a:endParaRPr lang="th-TH" sz="2100" b="1" kern="1200" dirty="0"/>
        </a:p>
      </dsp:txBody>
      <dsp:txXfrm>
        <a:off x="35942" y="2495198"/>
        <a:ext cx="3839079" cy="1058660"/>
      </dsp:txXfrm>
    </dsp:sp>
    <dsp:sp modelId="{E6286C5B-C583-4FE4-9F08-0379EBB6332D}">
      <dsp:nvSpPr>
        <dsp:cNvPr id="0" name=""/>
        <dsp:cNvSpPr/>
      </dsp:nvSpPr>
      <dsp:spPr>
        <a:xfrm>
          <a:off x="4235973" y="1231286"/>
          <a:ext cx="3904951" cy="1124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Free flow of education services</a:t>
          </a:r>
          <a:endParaRPr lang="th-TH" sz="2800" b="1" kern="1200" dirty="0"/>
        </a:p>
      </dsp:txBody>
      <dsp:txXfrm>
        <a:off x="4268909" y="1264222"/>
        <a:ext cx="3839079" cy="1058660"/>
      </dsp:txXfrm>
    </dsp:sp>
    <dsp:sp modelId="{150300F8-530F-47D3-98A4-97DBD6E2138C}">
      <dsp:nvSpPr>
        <dsp:cNvPr id="0" name=""/>
        <dsp:cNvSpPr/>
      </dsp:nvSpPr>
      <dsp:spPr>
        <a:xfrm>
          <a:off x="4235973" y="2462262"/>
          <a:ext cx="3904951" cy="11245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Cross-border education</a:t>
          </a:r>
          <a:endParaRPr lang="th-TH" sz="2100" b="1" kern="1200" dirty="0"/>
        </a:p>
      </dsp:txBody>
      <dsp:txXfrm>
        <a:off x="4268909" y="2495198"/>
        <a:ext cx="3839079" cy="1058660"/>
      </dsp:txXfrm>
    </dsp:sp>
    <dsp:sp modelId="{DF2F5F30-F92F-4D03-9BE3-5AA98D46B79B}">
      <dsp:nvSpPr>
        <dsp:cNvPr id="0" name=""/>
        <dsp:cNvSpPr/>
      </dsp:nvSpPr>
      <dsp:spPr>
        <a:xfrm>
          <a:off x="4235973" y="3693239"/>
          <a:ext cx="3904951" cy="11245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Need for international -</a:t>
          </a:r>
          <a:br>
            <a:rPr lang="en-US" sz="2100" b="1" kern="1200" dirty="0" smtClean="0"/>
          </a:br>
          <a:r>
            <a:rPr lang="en-US" sz="2100" b="1" kern="1200" dirty="0" smtClean="0"/>
            <a:t>standard HE</a:t>
          </a:r>
          <a:endParaRPr lang="th-TH" sz="2100" b="1" kern="1200" dirty="0"/>
        </a:p>
      </dsp:txBody>
      <dsp:txXfrm>
        <a:off x="4268909" y="3726175"/>
        <a:ext cx="3839079" cy="1058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ABE77-A053-4258-8BC5-3DECC8A698F5}">
      <dsp:nvSpPr>
        <dsp:cNvPr id="0" name=""/>
        <dsp:cNvSpPr/>
      </dsp:nvSpPr>
      <dsp:spPr>
        <a:xfrm>
          <a:off x="0" y="1428751"/>
          <a:ext cx="8215370" cy="194311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DCDA1-6F34-4DCD-932B-46D270EB336F}">
      <dsp:nvSpPr>
        <dsp:cNvPr id="0" name=""/>
        <dsp:cNvSpPr/>
      </dsp:nvSpPr>
      <dsp:spPr>
        <a:xfrm>
          <a:off x="2030" y="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Arial" pitchFamily="34" charset="0"/>
            </a:rPr>
            <a:t>Standard </a:t>
          </a:r>
          <a:br>
            <a:rPr lang="en-US" sz="1600" b="1" kern="1200" dirty="0" smtClean="0">
              <a:latin typeface="+mn-lt"/>
              <a:cs typeface="Arial" pitchFamily="34" charset="0"/>
            </a:rPr>
          </a:br>
          <a:r>
            <a:rPr lang="en-US" sz="1600" b="1" kern="1200" dirty="0" smtClean="0">
              <a:latin typeface="+mn-lt"/>
              <a:cs typeface="Arial" pitchFamily="34" charset="0"/>
            </a:rPr>
            <a:t>&amp; </a:t>
          </a:r>
          <a:br>
            <a:rPr lang="en-US" sz="1600" b="1" kern="1200" dirty="0" smtClean="0">
              <a:latin typeface="+mn-lt"/>
              <a:cs typeface="Arial" pitchFamily="34" charset="0"/>
            </a:rPr>
          </a:br>
          <a:r>
            <a:rPr lang="en-US" sz="1600" b="1" kern="1200" dirty="0" smtClean="0">
              <a:latin typeface="+mn-lt"/>
              <a:cs typeface="Arial" pitchFamily="34" charset="0"/>
            </a:rPr>
            <a:t>Quality System</a:t>
          </a:r>
          <a:endParaRPr lang="en-US" sz="1600" b="1" kern="1200" dirty="0">
            <a:latin typeface="+mn-lt"/>
            <a:cs typeface="Arial" pitchFamily="34" charset="0"/>
          </a:endParaRPr>
        </a:p>
      </dsp:txBody>
      <dsp:txXfrm>
        <a:off x="2030" y="0"/>
        <a:ext cx="1182363" cy="1943113"/>
      </dsp:txXfrm>
    </dsp:sp>
    <dsp:sp modelId="{93957DA0-474D-4622-8079-900C90DD39D0}">
      <dsp:nvSpPr>
        <dsp:cNvPr id="0" name=""/>
        <dsp:cNvSpPr/>
      </dsp:nvSpPr>
      <dsp:spPr>
        <a:xfrm>
          <a:off x="350323" y="2186002"/>
          <a:ext cx="485778" cy="4857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DF620A-F36C-4B43-9F1B-6B2943894B41}">
      <dsp:nvSpPr>
        <dsp:cNvPr id="0" name=""/>
        <dsp:cNvSpPr/>
      </dsp:nvSpPr>
      <dsp:spPr>
        <a:xfrm>
          <a:off x="1243512" y="291467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n-lt"/>
              <a:cs typeface="Arial" pitchFamily="34" charset="0"/>
            </a:rPr>
            <a:t>Quality Assurance</a:t>
          </a:r>
          <a:endParaRPr lang="en-US" sz="1500" b="1" kern="1200" dirty="0">
            <a:latin typeface="+mn-lt"/>
            <a:cs typeface="Arial" pitchFamily="34" charset="0"/>
          </a:endParaRPr>
        </a:p>
      </dsp:txBody>
      <dsp:txXfrm>
        <a:off x="1243512" y="2914670"/>
        <a:ext cx="1182363" cy="1943113"/>
      </dsp:txXfrm>
    </dsp:sp>
    <dsp:sp modelId="{9C6534C7-8F42-40CC-BEF5-69255110FC3B}">
      <dsp:nvSpPr>
        <dsp:cNvPr id="0" name=""/>
        <dsp:cNvSpPr/>
      </dsp:nvSpPr>
      <dsp:spPr>
        <a:xfrm>
          <a:off x="1591804" y="2186002"/>
          <a:ext cx="485778" cy="4857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BECB10-00FB-4D1A-A2A6-ACF129149ECE}">
      <dsp:nvSpPr>
        <dsp:cNvPr id="0" name=""/>
        <dsp:cNvSpPr/>
      </dsp:nvSpPr>
      <dsp:spPr>
        <a:xfrm>
          <a:off x="2484993" y="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Arial" pitchFamily="34" charset="0"/>
            </a:rPr>
            <a:t>NQF</a:t>
          </a:r>
          <a:endParaRPr lang="en-US" sz="1600" b="1" kern="1200" dirty="0">
            <a:latin typeface="+mn-lt"/>
            <a:cs typeface="Arial" pitchFamily="34" charset="0"/>
          </a:endParaRPr>
        </a:p>
      </dsp:txBody>
      <dsp:txXfrm>
        <a:off x="2484993" y="0"/>
        <a:ext cx="1182363" cy="1943113"/>
      </dsp:txXfrm>
    </dsp:sp>
    <dsp:sp modelId="{15D30C8A-5E45-4020-9774-B0358DC32A03}">
      <dsp:nvSpPr>
        <dsp:cNvPr id="0" name=""/>
        <dsp:cNvSpPr/>
      </dsp:nvSpPr>
      <dsp:spPr>
        <a:xfrm>
          <a:off x="2833286" y="2186002"/>
          <a:ext cx="485778" cy="4857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92D1C9-9A19-4EA5-80C3-F8DEAD54C446}">
      <dsp:nvSpPr>
        <dsp:cNvPr id="0" name=""/>
        <dsp:cNvSpPr/>
      </dsp:nvSpPr>
      <dsp:spPr>
        <a:xfrm>
          <a:off x="3726475" y="291467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+mn-lt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  <a:cs typeface="Arial" pitchFamily="34" charset="0"/>
            </a:rPr>
            <a:t>Diploma Supplement</a:t>
          </a:r>
          <a:endParaRPr lang="en-US" sz="1400" b="1" kern="1200" dirty="0">
            <a:latin typeface="+mn-lt"/>
            <a:cs typeface="Arial" pitchFamily="34" charset="0"/>
          </a:endParaRPr>
        </a:p>
      </dsp:txBody>
      <dsp:txXfrm>
        <a:off x="3726475" y="2914670"/>
        <a:ext cx="1182363" cy="1943113"/>
      </dsp:txXfrm>
    </dsp:sp>
    <dsp:sp modelId="{DB6B2A7E-81AD-4FBC-A251-9C67CB1D05B1}">
      <dsp:nvSpPr>
        <dsp:cNvPr id="0" name=""/>
        <dsp:cNvSpPr/>
      </dsp:nvSpPr>
      <dsp:spPr>
        <a:xfrm>
          <a:off x="4074768" y="2186002"/>
          <a:ext cx="485778" cy="4857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020361-2464-4F16-B8E6-E5C4E97B3FCF}">
      <dsp:nvSpPr>
        <dsp:cNvPr id="0" name=""/>
        <dsp:cNvSpPr/>
      </dsp:nvSpPr>
      <dsp:spPr>
        <a:xfrm>
          <a:off x="4967957" y="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cs typeface="Arial" pitchFamily="34" charset="0"/>
            </a:rPr>
            <a:t>Credit </a:t>
          </a:r>
          <a:br>
            <a:rPr lang="en-US" sz="1800" b="1" kern="1200" dirty="0" smtClean="0">
              <a:latin typeface="+mn-lt"/>
              <a:cs typeface="Arial" pitchFamily="34" charset="0"/>
            </a:rPr>
          </a:br>
          <a:r>
            <a:rPr lang="en-US" sz="1800" b="1" kern="1200" dirty="0" smtClean="0">
              <a:latin typeface="+mn-lt"/>
              <a:cs typeface="Arial" pitchFamily="34" charset="0"/>
            </a:rPr>
            <a:t>Transfer</a:t>
          </a:r>
          <a:endParaRPr lang="en-US" sz="1800" b="1" kern="1200" dirty="0">
            <a:latin typeface="+mn-lt"/>
            <a:cs typeface="Arial" pitchFamily="34" charset="0"/>
          </a:endParaRPr>
        </a:p>
      </dsp:txBody>
      <dsp:txXfrm>
        <a:off x="4967957" y="0"/>
        <a:ext cx="1182363" cy="1943113"/>
      </dsp:txXfrm>
    </dsp:sp>
    <dsp:sp modelId="{E430B352-91A2-4915-90B9-5CB497F0CDC1}">
      <dsp:nvSpPr>
        <dsp:cNvPr id="0" name=""/>
        <dsp:cNvSpPr/>
      </dsp:nvSpPr>
      <dsp:spPr>
        <a:xfrm>
          <a:off x="5316249" y="2186002"/>
          <a:ext cx="485778" cy="4857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D4B15C-CC7D-4E9C-8D0D-15AC5AD538CE}">
      <dsp:nvSpPr>
        <dsp:cNvPr id="0" name=""/>
        <dsp:cNvSpPr/>
      </dsp:nvSpPr>
      <dsp:spPr>
        <a:xfrm>
          <a:off x="6209438" y="2914670"/>
          <a:ext cx="1182363" cy="194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latin typeface="+mn-lt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  <a:cs typeface="Arial" pitchFamily="34" charset="0"/>
            </a:rPr>
            <a:t>Mutual Recognition of Degrees and Qualifications</a:t>
          </a:r>
          <a:endParaRPr lang="en-US" sz="1300" b="1" kern="1200" dirty="0">
            <a:latin typeface="+mn-lt"/>
            <a:cs typeface="Arial" pitchFamily="34" charset="0"/>
          </a:endParaRPr>
        </a:p>
      </dsp:txBody>
      <dsp:txXfrm>
        <a:off x="6209438" y="2914670"/>
        <a:ext cx="1182363" cy="1943113"/>
      </dsp:txXfrm>
    </dsp:sp>
    <dsp:sp modelId="{C182DF21-3D30-43DC-85B1-FFCC362A90E3}">
      <dsp:nvSpPr>
        <dsp:cNvPr id="0" name=""/>
        <dsp:cNvSpPr/>
      </dsp:nvSpPr>
      <dsp:spPr>
        <a:xfrm>
          <a:off x="6557731" y="2186002"/>
          <a:ext cx="485778" cy="4857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1DD33-A1F4-4B94-A1B0-98942D9DD496}">
      <dsp:nvSpPr>
        <dsp:cNvPr id="0" name=""/>
        <dsp:cNvSpPr/>
      </dsp:nvSpPr>
      <dsp:spPr>
        <a:xfrm>
          <a:off x="0" y="2049996"/>
          <a:ext cx="1207322" cy="879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Harmonisation of Higher Education in ASEAN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5765" y="2075761"/>
        <a:ext cx="1155792" cy="828143"/>
      </dsp:txXfrm>
    </dsp:sp>
    <dsp:sp modelId="{5466329B-B9E1-485F-9197-657F065BD99F}">
      <dsp:nvSpPr>
        <dsp:cNvPr id="0" name=""/>
        <dsp:cNvSpPr/>
      </dsp:nvSpPr>
      <dsp:spPr>
        <a:xfrm rot="16927893">
          <a:off x="735845" y="1897875"/>
          <a:ext cx="1193850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1193850" y="83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302924" y="1876392"/>
        <a:ext cx="59692" cy="59692"/>
      </dsp:txXfrm>
    </dsp:sp>
    <dsp:sp modelId="{7A8251D9-FAB1-431E-B8DB-98AA888D8CDF}">
      <dsp:nvSpPr>
        <dsp:cNvPr id="0" name=""/>
        <dsp:cNvSpPr/>
      </dsp:nvSpPr>
      <dsp:spPr>
        <a:xfrm>
          <a:off x="1458218" y="1020099"/>
          <a:ext cx="1594955" cy="60508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Comparable System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475940" y="1037821"/>
        <a:ext cx="1559511" cy="569644"/>
      </dsp:txXfrm>
    </dsp:sp>
    <dsp:sp modelId="{16DC2026-EBA4-4150-9B55-1E06FF684C72}">
      <dsp:nvSpPr>
        <dsp:cNvPr id="0" name=""/>
        <dsp:cNvSpPr/>
      </dsp:nvSpPr>
      <dsp:spPr>
        <a:xfrm rot="17960051">
          <a:off x="2806118" y="892051"/>
          <a:ext cx="968663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968663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266233" y="876198"/>
        <a:ext cx="48433" cy="48433"/>
      </dsp:txXfrm>
    </dsp:sp>
    <dsp:sp modelId="{0E1CD256-8B72-4AB8-918E-091AB4634F4F}">
      <dsp:nvSpPr>
        <dsp:cNvPr id="0" name=""/>
        <dsp:cNvSpPr/>
      </dsp:nvSpPr>
      <dsp:spPr>
        <a:xfrm>
          <a:off x="3527725" y="253731"/>
          <a:ext cx="1835966" cy="4489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Credit Transfer System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540873" y="266879"/>
        <a:ext cx="1809670" cy="422613"/>
      </dsp:txXfrm>
    </dsp:sp>
    <dsp:sp modelId="{67012DA2-0712-4837-AA5F-3D520C274902}">
      <dsp:nvSpPr>
        <dsp:cNvPr id="0" name=""/>
        <dsp:cNvSpPr/>
      </dsp:nvSpPr>
      <dsp:spPr>
        <a:xfrm>
          <a:off x="5363691" y="469822"/>
          <a:ext cx="359127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359127" y="83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534276" y="469207"/>
        <a:ext cx="17956" cy="17956"/>
      </dsp:txXfrm>
    </dsp:sp>
    <dsp:sp modelId="{4BCD1440-1BED-4C4F-A713-5C7FE07BCD57}">
      <dsp:nvSpPr>
        <dsp:cNvPr id="0" name=""/>
        <dsp:cNvSpPr/>
      </dsp:nvSpPr>
      <dsp:spPr>
        <a:xfrm>
          <a:off x="5722818" y="253731"/>
          <a:ext cx="897818" cy="44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ACTS</a:t>
          </a:r>
          <a:endParaRPr lang="th-TH" sz="1200" b="1" kern="1200" dirty="0">
            <a:solidFill>
              <a:schemeClr val="tx1"/>
            </a:solidFill>
          </a:endParaRPr>
        </a:p>
      </dsp:txBody>
      <dsp:txXfrm>
        <a:off x="5735966" y="266879"/>
        <a:ext cx="871522" cy="422613"/>
      </dsp:txXfrm>
    </dsp:sp>
    <dsp:sp modelId="{30655B5C-7C6D-4FDB-AD00-A442209D3295}">
      <dsp:nvSpPr>
        <dsp:cNvPr id="0" name=""/>
        <dsp:cNvSpPr/>
      </dsp:nvSpPr>
      <dsp:spPr>
        <a:xfrm rot="21095895">
          <a:off x="3050600" y="1279235"/>
          <a:ext cx="479698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479698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278457" y="1275606"/>
        <a:ext cx="23984" cy="23984"/>
      </dsp:txXfrm>
    </dsp:sp>
    <dsp:sp modelId="{AD7745C8-D944-4699-A76E-109DA5D9C473}">
      <dsp:nvSpPr>
        <dsp:cNvPr id="0" name=""/>
        <dsp:cNvSpPr/>
      </dsp:nvSpPr>
      <dsp:spPr>
        <a:xfrm>
          <a:off x="3527725" y="1028099"/>
          <a:ext cx="897818" cy="4489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  <a:latin typeface="+mn-lt"/>
              <a:cs typeface="Arial" pitchFamily="34" charset="0"/>
            </a:rPr>
            <a:t>Quality</a:t>
          </a:r>
          <a:r>
            <a:rPr lang="en-US" sz="1400" b="1" kern="1200" baseline="0" smtClean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en-US" sz="1400" b="1" kern="1200" baseline="0" dirty="0" smtClean="0">
              <a:solidFill>
                <a:schemeClr val="tx1"/>
              </a:solidFill>
              <a:latin typeface="+mn-lt"/>
              <a:cs typeface="Arial" pitchFamily="34" charset="0"/>
            </a:rPr>
            <a:t>Assurance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540873" y="1041247"/>
        <a:ext cx="871522" cy="422613"/>
      </dsp:txXfrm>
    </dsp:sp>
    <dsp:sp modelId="{AD3226F3-098B-4238-8CDE-5DD76847C45D}">
      <dsp:nvSpPr>
        <dsp:cNvPr id="0" name=""/>
        <dsp:cNvSpPr/>
      </dsp:nvSpPr>
      <dsp:spPr>
        <a:xfrm rot="21147182">
          <a:off x="4419909" y="1158769"/>
          <a:ext cx="1300767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1300767" y="83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037774" y="1134613"/>
        <a:ext cx="65038" cy="65038"/>
      </dsp:txXfrm>
    </dsp:sp>
    <dsp:sp modelId="{300D5E65-D430-4402-8C51-CA38C1F5B068}">
      <dsp:nvSpPr>
        <dsp:cNvPr id="0" name=""/>
        <dsp:cNvSpPr/>
      </dsp:nvSpPr>
      <dsp:spPr>
        <a:xfrm>
          <a:off x="5715043" y="857257"/>
          <a:ext cx="897818" cy="44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AUN-QA</a:t>
          </a:r>
          <a:endParaRPr lang="en-US" sz="1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728191" y="870405"/>
        <a:ext cx="871522" cy="422613"/>
      </dsp:txXfrm>
    </dsp:sp>
    <dsp:sp modelId="{BDCB21AA-8708-4148-ACAC-9AA54D17A471}">
      <dsp:nvSpPr>
        <dsp:cNvPr id="0" name=""/>
        <dsp:cNvSpPr/>
      </dsp:nvSpPr>
      <dsp:spPr>
        <a:xfrm rot="899710">
          <a:off x="4402814" y="1416892"/>
          <a:ext cx="1334958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1334958" y="83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036919" y="1391881"/>
        <a:ext cx="66747" cy="66747"/>
      </dsp:txXfrm>
    </dsp:sp>
    <dsp:sp modelId="{893DC3A3-C995-4C59-8C9B-B6AA69092B87}">
      <dsp:nvSpPr>
        <dsp:cNvPr id="0" name=""/>
        <dsp:cNvSpPr/>
      </dsp:nvSpPr>
      <dsp:spPr>
        <a:xfrm>
          <a:off x="5715043" y="1373503"/>
          <a:ext cx="897818" cy="44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AQAN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728191" y="1386651"/>
        <a:ext cx="871522" cy="422613"/>
      </dsp:txXfrm>
    </dsp:sp>
    <dsp:sp modelId="{2A9654B4-2FA2-497F-A650-95F18F2F49CC}">
      <dsp:nvSpPr>
        <dsp:cNvPr id="0" name=""/>
        <dsp:cNvSpPr/>
      </dsp:nvSpPr>
      <dsp:spPr>
        <a:xfrm rot="3500697">
          <a:off x="2838328" y="1699137"/>
          <a:ext cx="904243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904243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267843" y="1684894"/>
        <a:ext cx="45212" cy="45212"/>
      </dsp:txXfrm>
    </dsp:sp>
    <dsp:sp modelId="{7B48F5FE-460D-4A0A-93AB-8457CEA7DD11}">
      <dsp:nvSpPr>
        <dsp:cNvPr id="0" name=""/>
        <dsp:cNvSpPr/>
      </dsp:nvSpPr>
      <dsp:spPr>
        <a:xfrm>
          <a:off x="3527725" y="1769472"/>
          <a:ext cx="1835966" cy="6457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Qualifications Framework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546639" y="1788386"/>
        <a:ext cx="1798138" cy="607941"/>
      </dsp:txXfrm>
    </dsp:sp>
    <dsp:sp modelId="{C4DF22D6-FFBC-43B6-A080-CC2EBB90ABA4}">
      <dsp:nvSpPr>
        <dsp:cNvPr id="0" name=""/>
        <dsp:cNvSpPr/>
      </dsp:nvSpPr>
      <dsp:spPr>
        <a:xfrm rot="590250">
          <a:off x="5361069" y="2114456"/>
          <a:ext cx="356595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356595" y="83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530452" y="2113905"/>
        <a:ext cx="17829" cy="17829"/>
      </dsp:txXfrm>
    </dsp:sp>
    <dsp:sp modelId="{9301CFE9-09CD-4ADA-9BBB-6E243DAD4A1F}">
      <dsp:nvSpPr>
        <dsp:cNvPr id="0" name=""/>
        <dsp:cNvSpPr/>
      </dsp:nvSpPr>
      <dsp:spPr>
        <a:xfrm>
          <a:off x="5715043" y="1928828"/>
          <a:ext cx="897818" cy="44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MRA</a:t>
          </a:r>
          <a:endParaRPr lang="en-US" sz="16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728191" y="1941976"/>
        <a:ext cx="871522" cy="422613"/>
      </dsp:txXfrm>
    </dsp:sp>
    <dsp:sp modelId="{2EBA4350-29AC-45FF-B5DD-BBE0E30AA346}">
      <dsp:nvSpPr>
        <dsp:cNvPr id="0" name=""/>
        <dsp:cNvSpPr/>
      </dsp:nvSpPr>
      <dsp:spPr>
        <a:xfrm rot="4577171">
          <a:off x="803615" y="2995539"/>
          <a:ext cx="1058309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1058309" y="83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306313" y="2977445"/>
        <a:ext cx="52915" cy="52915"/>
      </dsp:txXfrm>
    </dsp:sp>
    <dsp:sp modelId="{02FBEE09-CA99-4A2A-9666-14D48BE652AA}">
      <dsp:nvSpPr>
        <dsp:cNvPr id="0" name=""/>
        <dsp:cNvSpPr/>
      </dsp:nvSpPr>
      <dsp:spPr>
        <a:xfrm>
          <a:off x="1458218" y="3164859"/>
          <a:ext cx="1594955" cy="70622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Mobility of Students, Faculty and Researchers</a:t>
          </a:r>
          <a:endParaRPr lang="en-US" sz="14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478903" y="3185544"/>
        <a:ext cx="1553585" cy="664858"/>
      </dsp:txXfrm>
    </dsp:sp>
    <dsp:sp modelId="{8B106615-C0B4-4E78-A170-C42EC1CCBD09}">
      <dsp:nvSpPr>
        <dsp:cNvPr id="0" name=""/>
        <dsp:cNvSpPr/>
      </dsp:nvSpPr>
      <dsp:spPr>
        <a:xfrm rot="18338570">
          <a:off x="2883271" y="3178709"/>
          <a:ext cx="814356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814356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270091" y="3166714"/>
        <a:ext cx="40717" cy="40717"/>
      </dsp:txXfrm>
    </dsp:sp>
    <dsp:sp modelId="{6C6E7116-8C81-447D-96C1-77D77D0B9A8F}">
      <dsp:nvSpPr>
        <dsp:cNvPr id="0" name=""/>
        <dsp:cNvSpPr/>
      </dsp:nvSpPr>
      <dsp:spPr>
        <a:xfrm>
          <a:off x="3527725" y="2563067"/>
          <a:ext cx="1835966" cy="586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Existing ASEAN exchange programmes</a:t>
          </a:r>
        </a:p>
      </dsp:txBody>
      <dsp:txXfrm>
        <a:off x="3544895" y="2580237"/>
        <a:ext cx="1801626" cy="551872"/>
      </dsp:txXfrm>
    </dsp:sp>
    <dsp:sp modelId="{5C757901-23CB-4655-AF00-ED0A39445276}">
      <dsp:nvSpPr>
        <dsp:cNvPr id="0" name=""/>
        <dsp:cNvSpPr/>
      </dsp:nvSpPr>
      <dsp:spPr>
        <a:xfrm rot="871984">
          <a:off x="3045782" y="3567585"/>
          <a:ext cx="462068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462068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265264" y="3564396"/>
        <a:ext cx="23103" cy="23103"/>
      </dsp:txXfrm>
    </dsp:sp>
    <dsp:sp modelId="{34DD32AB-8EC7-43F3-975D-ECF407E972B7}">
      <dsp:nvSpPr>
        <dsp:cNvPr id="0" name=""/>
        <dsp:cNvSpPr/>
      </dsp:nvSpPr>
      <dsp:spPr>
        <a:xfrm>
          <a:off x="3500458" y="3253942"/>
          <a:ext cx="1835966" cy="7599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Mutual Recognition of Degrees and Qualifications</a:t>
          </a:r>
        </a:p>
      </dsp:txBody>
      <dsp:txXfrm>
        <a:off x="3522717" y="3276201"/>
        <a:ext cx="1791448" cy="715444"/>
      </dsp:txXfrm>
    </dsp:sp>
    <dsp:sp modelId="{6EE67BCD-9B5E-49AA-883E-03A0B04F7277}">
      <dsp:nvSpPr>
        <dsp:cNvPr id="0" name=""/>
        <dsp:cNvSpPr/>
      </dsp:nvSpPr>
      <dsp:spPr>
        <a:xfrm rot="3835135">
          <a:off x="2768126" y="3966501"/>
          <a:ext cx="1017380" cy="16726"/>
        </a:xfrm>
        <a:custGeom>
          <a:avLst/>
          <a:gdLst/>
          <a:ahLst/>
          <a:cxnLst/>
          <a:rect l="0" t="0" r="0" b="0"/>
          <a:pathLst>
            <a:path>
              <a:moveTo>
                <a:pt x="0" y="8363"/>
              </a:moveTo>
              <a:lnTo>
                <a:pt x="1017380" y="8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251382" y="3949430"/>
        <a:ext cx="50869" cy="50869"/>
      </dsp:txXfrm>
    </dsp:sp>
    <dsp:sp modelId="{05E92AEC-2C65-4138-96A5-2B22F748B738}">
      <dsp:nvSpPr>
        <dsp:cNvPr id="0" name=""/>
        <dsp:cNvSpPr/>
      </dsp:nvSpPr>
      <dsp:spPr>
        <a:xfrm>
          <a:off x="3500458" y="4141440"/>
          <a:ext cx="1835966" cy="580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Collaborative Research</a:t>
          </a:r>
        </a:p>
      </dsp:txBody>
      <dsp:txXfrm>
        <a:off x="3517464" y="4158446"/>
        <a:ext cx="1801954" cy="546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50805-2858-4644-A705-6FBBC1C305C5}">
      <dsp:nvSpPr>
        <dsp:cNvPr id="0" name=""/>
        <dsp:cNvSpPr/>
      </dsp:nvSpPr>
      <dsp:spPr>
        <a:xfrm>
          <a:off x="594518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3A6974-CACA-4B96-A311-42D8E1545A4C}">
      <dsp:nvSpPr>
        <dsp:cNvPr id="0" name=""/>
        <dsp:cNvSpPr/>
      </dsp:nvSpPr>
      <dsp:spPr>
        <a:xfrm>
          <a:off x="1523549" y="3155594"/>
          <a:ext cx="190195" cy="19019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335D9-9AE1-455E-B911-CEE46CE65507}">
      <dsp:nvSpPr>
        <dsp:cNvPr id="0" name=""/>
        <dsp:cNvSpPr/>
      </dsp:nvSpPr>
      <dsp:spPr>
        <a:xfrm>
          <a:off x="1711948" y="3250692"/>
          <a:ext cx="3100651" cy="132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Students, Faculty, Researchers Mobility and Mutual Recognitions of Degrees and Qualification</a:t>
          </a:r>
          <a:endParaRPr lang="en-US" sz="16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711948" y="3250692"/>
        <a:ext cx="3100651" cy="1321308"/>
      </dsp:txXfrm>
    </dsp:sp>
    <dsp:sp modelId="{7DB58633-7458-4C3E-A15F-15DFCA5B9CBA}">
      <dsp:nvSpPr>
        <dsp:cNvPr id="0" name=""/>
        <dsp:cNvSpPr/>
      </dsp:nvSpPr>
      <dsp:spPr>
        <a:xfrm>
          <a:off x="3202387" y="1912924"/>
          <a:ext cx="343814" cy="34381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01A8F-80F2-4DF8-963E-D09FFE3D5E5C}">
      <dsp:nvSpPr>
        <dsp:cNvPr id="0" name=""/>
        <dsp:cNvSpPr/>
      </dsp:nvSpPr>
      <dsp:spPr>
        <a:xfrm>
          <a:off x="5556258" y="1687506"/>
          <a:ext cx="1883862" cy="105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International </a:t>
          </a:r>
          <a:br>
            <a:rPr lang="en-US" sz="20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</a:br>
          <a:r>
            <a:rPr lang="en-US" sz="20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Employability</a:t>
          </a:r>
          <a:endParaRPr lang="en-US" sz="20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5556258" y="1687506"/>
        <a:ext cx="1883862" cy="1053713"/>
      </dsp:txXfrm>
    </dsp:sp>
    <dsp:sp modelId="{5D25B2EE-C6E4-4462-B9E9-5E38B00917D0}">
      <dsp:nvSpPr>
        <dsp:cNvPr id="0" name=""/>
        <dsp:cNvSpPr/>
      </dsp:nvSpPr>
      <dsp:spPr>
        <a:xfrm>
          <a:off x="5221383" y="1156716"/>
          <a:ext cx="475488" cy="475488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46F92-2CF6-4E25-AC1F-7102D8C7B8DF}">
      <dsp:nvSpPr>
        <dsp:cNvPr id="0" name=""/>
        <dsp:cNvSpPr/>
      </dsp:nvSpPr>
      <dsp:spPr>
        <a:xfrm>
          <a:off x="3026729" y="2344020"/>
          <a:ext cx="2121770" cy="127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ASEAN </a:t>
          </a:r>
          <a:br>
            <a:rPr lang="en-US" sz="20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</a:b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Integration</a:t>
          </a:r>
          <a:endParaRPr lang="en-US" sz="20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3026729" y="2344020"/>
        <a:ext cx="2121770" cy="1278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183" cy="46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434" y="0"/>
            <a:ext cx="3057183" cy="46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2A972E97-C496-40E5-89E9-7B06A4BD167F}" type="datetimeFigureOut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635"/>
            <a:ext cx="3057183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434" y="8841635"/>
            <a:ext cx="3057183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A362E5F5-9F48-4A7C-A1F2-601DFBC01F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02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183" cy="465977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434" y="0"/>
            <a:ext cx="3057183" cy="465977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A65980-9C82-4F8C-9F65-4A3EA62FABE2}" type="datetimeFigureOut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998" y="4421562"/>
            <a:ext cx="5643269" cy="4189318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635"/>
            <a:ext cx="3057183" cy="465976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434" y="8841635"/>
            <a:ext cx="3057183" cy="465976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AC26524-76EB-47B5-A9FD-B6B18E41F3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365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58D41E-71A3-415E-970D-60F521187121}" type="slidenum">
              <a:rPr lang="th-TH" smtClean="0">
                <a:latin typeface="Arial" charset="0"/>
              </a:rPr>
              <a:pPr/>
              <a:t>1</a:t>
            </a:fld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F93A7-85E0-4B63-993C-902FF9CE84AB}" type="slidenum">
              <a:rPr lang="th-TH" smtClean="0">
                <a:latin typeface="Arial" charset="0"/>
              </a:rPr>
              <a:pPr/>
              <a:t>22</a:t>
            </a:fld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1813A-1494-4F67-920C-4052063BFB76}" type="slidenum">
              <a:rPr lang="th-TH" smtClean="0">
                <a:latin typeface="Arial" charset="0"/>
              </a:rPr>
              <a:pPr/>
              <a:t>25</a:t>
            </a:fld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4DB0-99D4-4F5B-B33C-8500B92D17CF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0C8EF2-1B51-4CED-9E52-D635A43E55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C288-2E35-4D46-9646-7F7EF6CB423B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DB9A-88A3-4596-B92A-D99F693EC5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A43D-8DBE-4B70-96F6-6F155537592C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562C-C754-4669-A05E-20327CAAB0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9073-14EA-4701-AED1-3C1A5D60E3F3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EF7B-CA0A-4FD5-8EC0-FC89742C64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5FB6-5E88-4355-8DDA-7122B287FE1F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8FD8-E33B-48F4-A10C-324AA3080F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6056-F452-4474-AB0F-5C208C05789E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9C03-C870-4D9C-8258-58F9A688DB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2E71-1A1C-4B8F-8E33-07CCB8B2C74E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1878-020E-4F36-8FCB-CFEA9E4E8E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5553-9E09-47C5-9E9D-0308FE166AE1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3ADF-8AF3-49B0-A7DE-5FC03AD50A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2CDD-0BF6-4ACB-A792-3A7ACB8F5297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928-8017-4543-A4AE-9209783C78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087D-C31B-4B20-A665-4E8DE2B8AC37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3177-C0D0-48C0-8BC3-D1D1CE0B08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807D-D0D4-45C6-902A-0550FECEA0E1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3D20-42AC-4081-AEF6-44EEC15D98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2D5B1F-2D92-476B-A0C0-FFC2A3468F41}" type="datetime1">
              <a:rPr lang="th-TH"/>
              <a:pPr>
                <a:defRPr/>
              </a:pPr>
              <a:t>30/03/57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E76A062-B669-4AC1-B30E-C8F6769EB7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.th/imgres?imgurl=http://www.sgtechpro.co.uk/samples/sgt7/assets/images/businessman.jpg&amp;imgrefurl=http://www.sgtechpro.co.uk/samples/sgt7/index.html&amp;usg=__Tpmgy0ESeJeiLv7IzqJX_njrQx8=&amp;h=600&amp;w=484&amp;sz=14&amp;hl=th&amp;start=10&amp;um=1&amp;tbnid=wwS4dw3PolDV7M:&amp;tbnh=135&amp;tbnw=109&amp;prev=/images?q=Businessman&amp;um=1&amp;hl=th&amp;lr=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Association_of_Southeast_Asian_Nations_(orthographic_projection).s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://www.flags.net/CHIN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lags.net/JAPA.htm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flags.net/SKOR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571500" y="1143000"/>
            <a:ext cx="8001000" cy="214312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  <a:t/>
            </a:r>
            <a:b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</a:br>
            <a:r>
              <a:rPr lang="th-TH" sz="4900" b="1" dirty="0" smtClean="0">
                <a:solidFill>
                  <a:srgbClr val="002060"/>
                </a:solidFill>
              </a:rPr>
              <a:t>ยุทธศาสตร์อุดมศึกษาไทยในการเตรียมความพร้อมสู่การเป็นประชาคมอาเซียนในปี พ.ศ. 2558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th-TH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  <a:t/>
            </a:r>
            <a:br>
              <a:rPr lang="th-TH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</a:br>
            <a:r>
              <a:rPr lang="th-TH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  <a:t/>
            </a:r>
            <a:br>
              <a:rPr lang="th-TH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</a:br>
            <a:r>
              <a:rPr lang="th-TH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  <a:t>				</a:t>
            </a:r>
            <a:r>
              <a:rPr lang="th-TH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  <a:t/>
            </a:r>
            <a:br>
              <a:rPr lang="th-TH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</a:rPr>
            </a:br>
            <a:endParaRPr lang="th-TH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750" y="4000500"/>
            <a:ext cx="7215188" cy="19288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  <a:t>             อาภรณ์ แก่นวงศ์</a:t>
            </a:r>
            <a:b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</a:br>
            <a: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  <a:t>	                     ผู้อำนวยการสำนักยุทธศาสตร์ </a:t>
            </a:r>
            <a:b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</a:br>
            <a: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  <a:t>                      อุดมศึกษาต่างประเทศ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Batang" pitchFamily="18" charset="-127"/>
                <a:cs typeface="Angsana New" pitchFamily="18" charset="-34"/>
              </a:rPr>
              <a:t>                                                      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D4350-2F4B-48B3-925A-3B703D0C6B26}" type="slidenum">
              <a:rPr lang="th-TH"/>
              <a:pPr>
                <a:defRPr/>
              </a:pPr>
              <a:t>1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Future Challenges: Regional Context</a:t>
            </a:r>
            <a:endParaRPr lang="th-TH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E483-A392-4915-BE57-A5349962808D}" type="slidenum">
              <a:rPr lang="th-TH"/>
              <a:pPr>
                <a:defRPr/>
              </a:pPr>
              <a:t>10</a:t>
            </a:fld>
            <a:endParaRPr lang="th-TH"/>
          </a:p>
        </p:txBody>
      </p:sp>
      <p:graphicFrame>
        <p:nvGraphicFramePr>
          <p:cNvPr id="7" name="Diagram 6"/>
          <p:cNvGraphicFramePr/>
          <p:nvPr/>
        </p:nvGraphicFramePr>
        <p:xfrm>
          <a:off x="642910" y="1071546"/>
          <a:ext cx="814393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69FC6-DCE4-4D63-AED3-A83E07FE7384}" type="slidenum">
              <a:rPr lang="th-TH"/>
              <a:pPr>
                <a:defRPr/>
              </a:pPr>
              <a:t>11</a:t>
            </a:fld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63" y="357188"/>
            <a:ext cx="8229600" cy="439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Opportunities</a:t>
            </a:r>
            <a:endParaRPr lang="th-TH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14313" y="1214438"/>
            <a:ext cx="8501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70C0"/>
                </a:solidFill>
                <a:latin typeface="+mn-lt"/>
              </a:rPr>
              <a:t>Higher education is a driving force for ASEAN integration in 2015</a:t>
            </a:r>
            <a:endParaRPr lang="th-TH" sz="2200" b="1" dirty="0">
              <a:solidFill>
                <a:srgbClr val="0070C0"/>
              </a:solidFill>
              <a:latin typeface="+mn-lt"/>
            </a:endParaRPr>
          </a:p>
        </p:txBody>
      </p:sp>
      <p:sp useBgFill="1">
        <p:nvSpPr>
          <p:cNvPr id="10" name="Left-Right Arrow Callout 9"/>
          <p:cNvSpPr/>
          <p:nvPr/>
        </p:nvSpPr>
        <p:spPr>
          <a:xfrm>
            <a:off x="1084263" y="2057400"/>
            <a:ext cx="3962400" cy="1143000"/>
          </a:xfrm>
          <a:prstGeom prst="leftRightArrowCallout">
            <a:avLst>
              <a:gd name="adj1" fmla="val 15649"/>
              <a:gd name="adj2" fmla="val 14173"/>
              <a:gd name="adj3" fmla="val 25000"/>
              <a:gd name="adj4" fmla="val 70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Increase mobility</a:t>
            </a:r>
          </a:p>
        </p:txBody>
      </p:sp>
      <p:pic>
        <p:nvPicPr>
          <p:cNvPr id="13318" name="Picture 2" descr="http://tbn0.google.com/images?q=tbn:wwS4dw3PolDV7M:http://www.sgtechpro.co.uk/samples/sgt7/assets/images/business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72066" y="2000240"/>
            <a:ext cx="3886200" cy="295465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Role of Higher Education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j-cs"/>
              </a:rPr>
              <a:t>Develop national skills framework through training and exchange programmes</a:t>
            </a:r>
          </a:p>
          <a:p>
            <a:pPr marL="82550" indent="-825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j-cs"/>
              </a:rPr>
              <a:t>Offer graduate courses on ASEAN arts and cultures, and ASEAN languages</a:t>
            </a:r>
            <a:endParaRPr lang="th-TH" sz="1600" dirty="0">
              <a:latin typeface="+mn-lt"/>
              <a:cs typeface="+mj-cs"/>
            </a:endParaRPr>
          </a:p>
          <a:p>
            <a:pPr marL="82550" indent="-825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j-cs"/>
              </a:rPr>
              <a:t>Promote hamonisation of higher education in  ASEAN </a:t>
            </a:r>
            <a:endParaRPr lang="th-TH" sz="1600" dirty="0">
              <a:latin typeface="+mn-lt"/>
              <a:cs typeface="+mj-cs"/>
            </a:endParaRPr>
          </a:p>
          <a:p>
            <a:pPr marL="82550" indent="-825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j-cs"/>
              </a:rPr>
              <a:t>Support Liberalisation of Trade in Services in ASEAN </a:t>
            </a:r>
          </a:p>
          <a:p>
            <a:pPr marL="82550" indent="-825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j-cs"/>
              </a:rPr>
              <a:t>Support Mutual Recognition Arrangement (MRA)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667000" y="3276600"/>
            <a:ext cx="609600" cy="6096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1600200" y="3962400"/>
            <a:ext cx="2667000" cy="10779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b="1" dirty="0">
                <a:latin typeface="+mn-lt"/>
                <a:cs typeface="+mj-cs"/>
              </a:rPr>
              <a:t> </a:t>
            </a:r>
            <a:r>
              <a:rPr lang="en-US" sz="1600" b="1" dirty="0">
                <a:latin typeface="+mn-lt"/>
                <a:cs typeface="+mj-cs"/>
              </a:rPr>
              <a:t>Tourism</a:t>
            </a:r>
            <a:endParaRPr lang="th-TH" sz="1600" b="1" dirty="0">
              <a:latin typeface="+mn-lt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b="1" dirty="0">
                <a:latin typeface="+mn-lt"/>
                <a:cs typeface="+mj-cs"/>
              </a:rPr>
              <a:t> </a:t>
            </a:r>
            <a:r>
              <a:rPr lang="en-US" sz="1600" b="1" dirty="0">
                <a:latin typeface="+mn-lt"/>
                <a:cs typeface="+mj-cs"/>
              </a:rPr>
              <a:t>Business</a:t>
            </a:r>
            <a:endParaRPr lang="th-TH" sz="1600" b="1" dirty="0">
              <a:latin typeface="+mn-lt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b="1" dirty="0">
                <a:latin typeface="+mn-lt"/>
                <a:cs typeface="+mj-cs"/>
              </a:rPr>
              <a:t> </a:t>
            </a:r>
            <a:r>
              <a:rPr lang="en-US" sz="1600" b="1" dirty="0">
                <a:latin typeface="+mn-lt"/>
                <a:cs typeface="+mj-cs"/>
              </a:rPr>
              <a:t>Education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j-cs"/>
              </a:rPr>
              <a:t>etc.</a:t>
            </a:r>
            <a:endParaRPr lang="th-TH" sz="1600" b="1" dirty="0">
              <a:latin typeface="+mn-lt"/>
              <a:cs typeface="+mj-cs"/>
            </a:endParaRPr>
          </a:p>
        </p:txBody>
      </p:sp>
      <p:pic>
        <p:nvPicPr>
          <p:cNvPr id="13324" name="Picture 8" descr="http://www.myanmar-embassy-tokyo.net/images/ASEAN-Char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214563"/>
            <a:ext cx="6270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-571536" y="1000108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429500" y="2714625"/>
            <a:ext cx="1500188" cy="1428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Mutual recognition of Human Capital</a:t>
            </a:r>
            <a:endParaRPr lang="th-TH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625" y="1000125"/>
            <a:ext cx="8143875" cy="714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Harmonisation of Higher Education in ASEAN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63" y="357188"/>
            <a:ext cx="8229600" cy="439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Opportunities</a:t>
            </a:r>
            <a:endParaRPr lang="th-TH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85720" y="1714488"/>
          <a:ext cx="6627829" cy="483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429520" y="3714752"/>
            <a:ext cx="1428760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Mobility of Human Capital</a:t>
            </a:r>
          </a:p>
          <a:p>
            <a:pPr algn="ctr"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715125" y="1857375"/>
            <a:ext cx="642938" cy="457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0063" y="357188"/>
            <a:ext cx="8229600" cy="439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Opportunities</a:t>
            </a:r>
            <a:endParaRPr lang="th-TH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8625" y="785813"/>
            <a:ext cx="8143875" cy="714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Harmonisation of Higher Education in ASEAN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14282" y="5286388"/>
            <a:ext cx="1310640" cy="124594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295400"/>
            <a:ext cx="12827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3" y="357188"/>
            <a:ext cx="8229600" cy="439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Opportunities</a:t>
            </a:r>
            <a:endParaRPr lang="th-TH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F66E6-081C-489C-A977-1C041037C0AF}" type="slidenum">
              <a:rPr lang="th-TH"/>
              <a:pPr>
                <a:defRPr/>
              </a:pPr>
              <a:t>15</a:t>
            </a:fld>
            <a:endParaRPr lang="th-TH"/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2357438"/>
            <a:ext cx="833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latin typeface="Arial" pitchFamily="34" charset="0"/>
              </a:rPr>
              <a:t>ยุทธศาสตร์ที่ 1 </a:t>
            </a:r>
            <a:r>
              <a:rPr lang="th-TH" sz="3600" b="1" dirty="0">
                <a:solidFill>
                  <a:srgbClr val="7030A0"/>
                </a:solidFill>
                <a:latin typeface="Arial" pitchFamily="34" charset="0"/>
              </a:rPr>
              <a:t>การเพิ่มขีดความสามารถของบัณฑิตให้มี</a:t>
            </a:r>
          </a:p>
          <a:p>
            <a:pPr>
              <a:defRPr/>
            </a:pPr>
            <a:r>
              <a:rPr lang="th-TH" sz="3600" b="1" dirty="0">
                <a:solidFill>
                  <a:srgbClr val="7030A0"/>
                </a:solidFill>
                <a:latin typeface="Arial" pitchFamily="34" charset="0"/>
              </a:rPr>
              <a:t>                         คุณภาพมาตรฐานในระดับสากล</a:t>
            </a:r>
            <a:endParaRPr lang="en-US" sz="3600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600" b="1" dirty="0">
                <a:latin typeface="Arial" pitchFamily="34" charset="0"/>
              </a:rPr>
              <a:t>ยุทธศาสตร์ที่ 2 </a:t>
            </a:r>
            <a:r>
              <a:rPr lang="th-TH" sz="3600" b="1" dirty="0">
                <a:solidFill>
                  <a:srgbClr val="0070C0"/>
                </a:solidFill>
                <a:latin typeface="Arial" pitchFamily="34" charset="0"/>
              </a:rPr>
              <a:t>การพัฒนาความเข้มแข็งของสถาบัน </a:t>
            </a:r>
          </a:p>
          <a:p>
            <a:pPr>
              <a:defRPr/>
            </a:pPr>
            <a:r>
              <a:rPr lang="th-TH" sz="3600" b="1" dirty="0">
                <a:solidFill>
                  <a:srgbClr val="0070C0"/>
                </a:solidFill>
                <a:latin typeface="Arial" pitchFamily="34" charset="0"/>
              </a:rPr>
              <a:t>                         อุดมศึกษาเพื่อการพัฒนาประชาคมอาเซียน</a:t>
            </a:r>
          </a:p>
          <a:p>
            <a:pPr>
              <a:defRPr/>
            </a:pPr>
            <a:r>
              <a:rPr lang="th-TH" sz="3600" b="1" dirty="0">
                <a:latin typeface="Arial" pitchFamily="34" charset="0"/>
              </a:rPr>
              <a:t>ยุทธศาสตร์ที่ 3 </a:t>
            </a:r>
            <a:r>
              <a:rPr lang="th-TH" sz="3600" b="1" dirty="0">
                <a:solidFill>
                  <a:srgbClr val="002060"/>
                </a:solidFill>
                <a:latin typeface="Arial" pitchFamily="34" charset="0"/>
              </a:rPr>
              <a:t>การส่งเสริมบทบาทของอุดมศึกษาไทยใน</a:t>
            </a:r>
          </a:p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latin typeface="Arial" pitchFamily="34" charset="0"/>
              </a:rPr>
              <a:t>                         ประชาคมอาเซียน</a:t>
            </a:r>
            <a:endParaRPr lang="en-US" sz="36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en-US" sz="4000" dirty="0"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500063" y="928688"/>
            <a:ext cx="800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ยุทธศาสตร์อุดมศึกษาไทยในการเตรียมความพร้อมสู่การเป็นประชาคมอาเซียนในปี พ.ศ. 2558</a:t>
            </a:r>
            <a:endParaRPr lang="en-US" sz="4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A0B60-E857-4CD9-A3AE-FD305CCA38B5}" type="slidenum">
              <a:rPr lang="th-TH"/>
              <a:pPr>
                <a:defRPr/>
              </a:pPr>
              <a:t>16</a:t>
            </a:fld>
            <a:endParaRPr lang="th-TH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2357438"/>
            <a:ext cx="8334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latin typeface="Arial" pitchFamily="34" charset="0"/>
              </a:rPr>
              <a:t>กลยุทธ์</a:t>
            </a:r>
            <a:endParaRPr lang="en-US" sz="3600" dirty="0">
              <a:solidFill>
                <a:srgbClr val="002060"/>
              </a:solidFill>
              <a:latin typeface="Arial" pitchFamily="34" charset="0"/>
            </a:endParaRPr>
          </a:p>
          <a:p>
            <a:pPr marL="514350" indent="-514350">
              <a:defRPr/>
            </a:pPr>
            <a:r>
              <a:rPr lang="th-TH" sz="3200" dirty="0">
                <a:solidFill>
                  <a:srgbClr val="7030A0"/>
                </a:solidFill>
                <a:latin typeface="+mn-lt"/>
                <a:cs typeface="+mj-cs"/>
              </a:rPr>
              <a:t>1. </a:t>
            </a:r>
            <a:r>
              <a:rPr lang="th-TH" sz="3200" b="1" dirty="0">
                <a:solidFill>
                  <a:srgbClr val="7030A0"/>
                </a:solidFill>
                <a:latin typeface="+mn-lt"/>
                <a:cs typeface="+mj-cs"/>
              </a:rPr>
              <a:t>พัฒนาสมรรถนะด้านการใช้ภาษาอังกฤษของนักศึกษาไทยในระดับที่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ใช้ในการทำงานได้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2. พัฒนาสมรรถนะด้านการประกอบวิชาชีพและการทำงานข้ามวัฒนธรรม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ของบัณฑิตไทย</a:t>
            </a:r>
            <a:endParaRPr lang="en-US" sz="1600" dirty="0"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8439" name="Rectangle 21"/>
          <p:cNvSpPr>
            <a:spLocks noChangeArrowheads="1"/>
          </p:cNvSpPr>
          <p:nvPr/>
        </p:nvSpPr>
        <p:spPr bwMode="auto">
          <a:xfrm>
            <a:off x="500063" y="928688"/>
            <a:ext cx="800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ยุทธศาสตร์ที่ 1 การเพิ่มขีดความสามารถของบัณฑิตให้มีคุณภาพมาตรฐานในระดับสากล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DF0EF-C41C-48F4-A493-6DDBAF355AD7}" type="slidenum">
              <a:rPr lang="th-TH"/>
              <a:pPr>
                <a:defRPr/>
              </a:pPr>
              <a:t>17</a:t>
            </a:fld>
            <a:endParaRPr lang="th-TH"/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214313" y="1428750"/>
            <a:ext cx="82819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1. ส่งเสริมการเรียนการสอนภาษาอังกฤษและระบบวัดผลการเรียนการสอน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ภาษาอังกฤษที่มีประสิทธิภาพ ตั้งแต่การศึกษาระดับพื้นฐานไปจนถึง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ระดับอุดมศึกษา 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2. ส่งเสริมการผลิตและพัฒนาอาจารย์ด้านการสอนภาษาอังกฤษ รวมทั้ง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ภาษาของประเทศสมาชิกอาเซียนทั้งในระดับการศึกษาขั้นพื้นฐาน 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อาชีวศึกษาและอุดมศึกษา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3. ส่งเสริมการเรียนการสอนภาษาของประเทศสมาชิกอาเซียนและความรู้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เกี่ยวกับอาเซียนตั้งแต่ระดับพื้นฐานไปจนถึงระดับอุดมศึกษา และการวิจัย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ด้านอาเซียนศึกษาในสถาบันอุดมศึกษา รวมทั้งการพัฒนาสื่อการเรียนการ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สอน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239CC-C0FA-4D6A-B99B-9C472C6B80BF}" type="slidenum">
              <a:rPr lang="th-TH"/>
              <a:pPr>
                <a:defRPr/>
              </a:pPr>
              <a:t>18</a:t>
            </a:fld>
            <a:endParaRPr lang="th-TH"/>
          </a:p>
        </p:txBody>
      </p:sp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214313" y="1428750"/>
            <a:ext cx="86058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solidFill>
                  <a:srgbClr val="7030A0"/>
                </a:solidFill>
                <a:latin typeface="Arial" pitchFamily="34" charset="0"/>
              </a:rPr>
              <a:t>4</a:t>
            </a: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.</a:t>
            </a:r>
            <a:r>
              <a:rPr lang="th-TH" sz="3200" b="1" dirty="0">
                <a:latin typeface="Arial" pitchFamily="34" charset="0"/>
              </a:rPr>
              <a:t> </a:t>
            </a: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ส่งเสริมการแลกเปลี่ยนนักศึกษาโดยสนับสนุนการถ่ายโอน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หน่วยกิตระหว่างสถาบันอุดมศึกษาของไทยกับประเทศสมาชิก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อาเซียนอย่างต่อเนื่องและเป็นระบบ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5. ส่งเสริมการจัดกิจกรรมเพื่อเปิดโลกทัศน์และเปิดโอกาสให้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นักศึกษาไทยได้แสดงความสามารถในเวทีระดับนานาชาติ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โดยเฉพาะอย่างยิ่งระดับอาเซียน รวมถึงกิจกรรมเพื่อสร้างความ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ตระหนักในการเป็นพลเมืองอาเซียน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7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มาตรการที่ควรพิจารณาดำเนินการ(ต่อ)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C0FFE-EA32-4EF8-97DA-840FEECB49C3}" type="slidenum">
              <a:rPr lang="th-TH"/>
              <a:pPr>
                <a:defRPr/>
              </a:pPr>
              <a:t>19</a:t>
            </a:fld>
            <a:endParaRPr lang="th-TH"/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2214563"/>
            <a:ext cx="83343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latin typeface="Arial" pitchFamily="34" charset="0"/>
              </a:rPr>
              <a:t>กลยุทธ์</a:t>
            </a:r>
            <a:endParaRPr lang="en-US" sz="36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n-lt"/>
                <a:cs typeface="+mj-cs"/>
              </a:rPr>
              <a:t>1. </a:t>
            </a: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พัฒนาอาจารย์ให้มีสมรรถนะสากล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2. ส่งเสริมการสร้างองค์ความรู้และนวัตกรรมเกี่ยวกับอาเซียน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ในสถาบันอุดมศึกษา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3. พัฒนาหลักสูตรและการเรียนการสอนให้มีคุณภาพระดับสากล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4. พัฒนาโครงสร้างพื้นฐานให้มีคุณภาพระดับสากล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5. พัฒนาวิชาการและการวิจัยสู่ความเป็นเลิศ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6. พัฒนาระบบอุดมศึกษาแห่งอาเซียน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 marL="514350" indent="-514350">
              <a:defRPr/>
            </a:pPr>
            <a:endParaRPr lang="en-US" sz="3200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142875" y="928688"/>
            <a:ext cx="8858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/>
              <a:t>ยุทธศาสตร์ที่ 2 </a:t>
            </a:r>
            <a:r>
              <a:rPr lang="th-TH" sz="4000" b="1">
                <a:solidFill>
                  <a:srgbClr val="0070C0"/>
                </a:solidFill>
              </a:rPr>
              <a:t>การพัฒนาความเข้มแข็งของสถาบันอุดมศึกษา</a:t>
            </a:r>
          </a:p>
          <a:p>
            <a:r>
              <a:rPr lang="th-TH" sz="4000" b="1">
                <a:solidFill>
                  <a:srgbClr val="0070C0"/>
                </a:solidFill>
              </a:rPr>
              <a:t>                         เพื่อการพัฒนาประชาคมอาเซียน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963E-F0D6-42F1-9F7B-7CB545A9423E}" type="slidenum">
              <a:rPr lang="th-TH"/>
              <a:pPr>
                <a:defRPr/>
              </a:pPr>
              <a:t>2</a:t>
            </a:fld>
            <a:endParaRPr lang="th-TH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285750" y="1714500"/>
            <a:ext cx="8496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00125" y="1500188"/>
            <a:ext cx="7500938" cy="3341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อาเซียน</a:t>
            </a:r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: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สมาคมประชาชาติแห่งเอเชียตะวันออกเฉียงใต้</a:t>
            </a:r>
          </a:p>
          <a:p>
            <a:pPr>
              <a:lnSpc>
                <a:spcPct val="80000"/>
              </a:lnSpc>
              <a:defRPr/>
            </a:pP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ASEAN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: Association of Southeast Asian 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               Nations</a:t>
            </a: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ปีก่อตั้ง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2510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>
              <a:lnSpc>
                <a:spcPct val="80000"/>
              </a:lnSpc>
              <a:defRPr/>
            </a:pP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สมาชิก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10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ประเทศ กัมพูชา พม่า ลาว มาเลเซีย อินโดนีเซีย </a:t>
            </a: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        สิงคโปร์ ฟิลิปปินส์ บรูไน ไทย และเวียดนาม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F877-D0F8-4F03-B2CE-E9488E5BF1E2}" type="slidenum">
              <a:rPr lang="th-TH"/>
              <a:pPr>
                <a:defRPr/>
              </a:pPr>
              <a:t>20</a:t>
            </a:fld>
            <a:endParaRPr lang="th-TH"/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1. ส่งเสริมให้สัดส่วนอาจารย์ระดับป.เอกให้สูงขึ้น รวมทั้งสนับสนุนให้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    อาจารย์ผลิตผลงานทางวิชาการเพื่อเลื่อนตำแหน่งทางวิชาการโดยเฉพาะ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   ในระดับศาสตราจารย์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+mj-cs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2. สร้างเครือข่ายด้านการวิจัยระหว่างศูนย์ความเป็นเลิศของส.อุดมศึกษา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   ไทยกับส.อุดมศึกษาในประเทศและในอาเซียนในสาขาที่สอดคล้องกับ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   ทิศทางการพัฒนาประเทศและทิศทางของอาเซียน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+mj-cs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3. สนับสนุนทุนวิจัยระดับป.เอก ทุนพัฒนาอาจารย์ และทุนสนับสนุนเพื่อ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    ผลิตงานวิจัยและเผยแพร่ผลงานวิจัย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+mj-cs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  <a:cs typeface="+mj-cs"/>
              </a:rPr>
              <a:t>4. ส่งเสริมให้มีการเผยแพร่งานวิจัยของนักวิชาการไทยและอาเซียน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+mj-cs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E3DE7-61CC-4DF5-A622-26BDBDCD08E8}" type="slidenum">
              <a:rPr lang="th-TH"/>
              <a:pPr>
                <a:defRPr/>
              </a:pPr>
              <a:t>21</a:t>
            </a:fld>
            <a:endParaRPr lang="th-TH"/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5. ส่งเสริมการพัฒนาหลักสูตรนานาชาติในสาขาที่ประเทศไทยมีความ</a:t>
            </a:r>
          </a:p>
          <a:p>
            <a:pPr marL="514350" indent="-514350"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เชี่ยวชาญและเป็นที่ต้องการของตลาดงานในอาเซียน  </a:t>
            </a:r>
            <a:endParaRPr lang="en-US" sz="30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6. ส่งเสริมให้สถาบันอุดมศึกษาจัดหลักสูตรการเรียนการสอนเป็นสองภาษา 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เช่น ภาษาไทยและภาษาอังกฤษ เป็นต้น  </a:t>
            </a:r>
            <a:endParaRPr lang="en-US" sz="30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7. ส่งเสริม/สนับสนุน/จัดสรรงบประมาณให้อาจารย์ชาวต่างประเทศที่มี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ความรู้ความสามารถและความชำนาญสูง มาสอน บรรยาย และถ่ายทอด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องค์ความรู้ให้แก่อุดมศึกษาไทย  และ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+mj-cs"/>
              </a:rPr>
              <a:t>/</a:t>
            </a: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หรือทำวิจัยในส.อุดมศึกษาเพื่อ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ยกระดับคุณภาพมาตรฐานการอุดมศึกษาไทย </a:t>
            </a:r>
            <a:endParaRPr lang="en-US" sz="30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8. ส่งเสริมกิจกรรมความร่วมมือทางวิชาการระหว่างส.อุดมศึกษาของไทย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และส.อุดมศึกษาในอาเซียนเพื่อยกระดับคุณภาพและมาตรฐานการศึกษา</a:t>
            </a:r>
          </a:p>
          <a:p>
            <a:pPr>
              <a:defRPr/>
            </a:pPr>
            <a:r>
              <a:rPr lang="th-TH" sz="3000" b="1" dirty="0">
                <a:solidFill>
                  <a:srgbClr val="7030A0"/>
                </a:solidFill>
                <a:latin typeface="+mj-lt"/>
                <a:cs typeface="+mj-cs"/>
              </a:rPr>
              <a:t>    ของสถาบัน  </a:t>
            </a:r>
            <a:endParaRPr lang="en-US" sz="3000" b="1" dirty="0">
              <a:solidFill>
                <a:srgbClr val="7030A0"/>
              </a:solidFill>
              <a:latin typeface="+mj-lt"/>
              <a:cs typeface="+mj-cs"/>
            </a:endParaRPr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มาตรการที่ควรพิจารณาดำเนินการ(ต่อ)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ECA0-E8D2-4250-9D89-6DD98CF2AA8E}" type="slidenum">
              <a:rPr lang="th-TH"/>
              <a:pPr>
                <a:defRPr/>
              </a:pPr>
              <a:t>22</a:t>
            </a:fld>
            <a:endParaRPr lang="th-TH"/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9. ส่งเสริมให้ส.อุดมศึกษาพัฒนาระบบเทคโนโลยีสารสนเทศและการ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สื่อสาร และสิ่งอำนวยความสะดวกในด้านต่างๆ</a:t>
            </a:r>
            <a:endParaRPr lang="en-US" sz="32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10. ส่งเสริมให้ส.อุดมศึกษาพัฒนาโครงสร้างพื้นฐาน สิ่งอำนวยความสะดวก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 และสภาพแวดล้อมที่มีความเป็นนานาชาติทั้งในกิจกรรมการเรียนการ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 สอนและกิจกรรมนอกหลักสูตร กิจกรรมทางการตลาดและการ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ประชาสัมพันธ์  </a:t>
            </a:r>
            <a:endParaRPr lang="en-US" sz="32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11. ส่งเสริมการสร้างความกลมกลืน </a:t>
            </a:r>
            <a:r>
              <a:rPr lang="en-US" b="1" dirty="0">
                <a:solidFill>
                  <a:srgbClr val="7030A0"/>
                </a:solidFill>
                <a:latin typeface="+mj-lt"/>
                <a:cs typeface="+mj-cs"/>
              </a:rPr>
              <a:t>(Harmonization) </a:t>
            </a: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ของการ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 อุดมศึกษาในอาเซียน โดยเฉพาะในด้านคุณภาพและคุณวุฒิทางการศึกษา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     ผ่านกลไกความร่วมมือระดับอุดมศึกษาที่มีอยู่ เช่น </a:t>
            </a:r>
            <a:r>
              <a:rPr lang="en-US" sz="2400" b="1" dirty="0">
                <a:solidFill>
                  <a:srgbClr val="7030A0"/>
                </a:solidFill>
                <a:latin typeface="+mj-lt"/>
                <a:cs typeface="+mj-cs"/>
              </a:rPr>
              <a:t>SEAMEO RIHED, 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+mj-lt"/>
                <a:cs typeface="+mj-cs"/>
              </a:rPr>
              <a:t>     AUN </a:t>
            </a:r>
            <a:r>
              <a:rPr lang="th-TH" sz="3200" b="1" dirty="0">
                <a:solidFill>
                  <a:srgbClr val="7030A0"/>
                </a:solidFill>
                <a:latin typeface="+mj-lt"/>
                <a:cs typeface="+mj-cs"/>
              </a:rPr>
              <a:t>เป็นต้น</a:t>
            </a:r>
            <a:endParaRPr lang="en-US" sz="3200" b="1" dirty="0">
              <a:solidFill>
                <a:srgbClr val="7030A0"/>
              </a:solidFill>
              <a:latin typeface="+mj-lt"/>
              <a:cs typeface="+mj-cs"/>
            </a:endParaRPr>
          </a:p>
          <a:p>
            <a:pPr marL="514350" indent="-514350">
              <a:defRPr/>
            </a:pPr>
            <a:endParaRPr lang="en-US" sz="3200" dirty="0">
              <a:solidFill>
                <a:srgbClr val="7030A0"/>
              </a:solidFill>
              <a:latin typeface="+mj-lt"/>
              <a:cs typeface="+mj-cs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มาตรการที่ควรพิจารณาดำเนินการ(ต่อ)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9BB8D-3452-45B5-9906-0D4B893BE824}" type="slidenum">
              <a:rPr lang="th-TH"/>
              <a:pPr>
                <a:defRPr/>
              </a:pPr>
              <a:t>23</a:t>
            </a:fld>
            <a:endParaRPr lang="th-TH"/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39849" y="1724026"/>
            <a:ext cx="8334375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latin typeface="Arial" pitchFamily="34" charset="0"/>
              </a:rPr>
              <a:t>กลยุทธ์</a:t>
            </a:r>
            <a:endParaRPr lang="en-US" sz="3200" dirty="0">
              <a:latin typeface="Arial" pitchFamily="34" charset="0"/>
            </a:endParaRP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1. ส่งเสริมบทบาทความเป็นผู้นำของส.อุดมศึกษาไทยที่เกี่ยวข้องกับ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สามเสาหลักในการสร้างประชาคมอาเซียน โดยเฉพาะอย่างยิ่งในเสา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ด้านประชาคมสังคมและวัฒนธรรมอาเซียน  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2. สร้างความตระหนักในการรวมตัวเป็นประชาคมอาเซียนและบทบาทของ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    อุดมศึกษาไทยในการพัฒนาประชาคมอาเซียนทั้งในด้านบวกและลบ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3. ส่งเสริมให้ประเทศไทยเป็นศูนย์กลางการศึกษาในกลุ่มประเทศเพื่อนบ้าน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rial" pitchFamily="34" charset="0"/>
              </a:rPr>
              <a:t>4. พัฒนาศูนย์ข้อมูลเกี่ยวกับสถาบันอุดมศึกษาในอาเซียน</a:t>
            </a:r>
            <a:endParaRPr lang="en-US" sz="3200" b="1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7030A0"/>
              </a:solidFill>
              <a:latin typeface="Arial" pitchFamily="34" charset="0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506537" y="54868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</a:rPr>
              <a:t>ยุทธศาสตร์ที่ 3 การส่งเสริมบทบาทของอุดมศึกษาไทยใน</a:t>
            </a:r>
          </a:p>
          <a:p>
            <a:r>
              <a:rPr lang="th-TH" sz="4000" b="1" dirty="0">
                <a:solidFill>
                  <a:srgbClr val="002060"/>
                </a:solidFill>
              </a:rPr>
              <a:t>                         ประชาคมอาเซียน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12F22-81BF-48B9-BCED-4F05ABBA1B58}" type="slidenum">
              <a:rPr lang="th-TH"/>
              <a:pPr>
                <a:defRPr/>
              </a:pPr>
              <a:t>24</a:t>
            </a:fld>
            <a:endParaRPr lang="th-TH"/>
          </a:p>
        </p:txBody>
      </p:sp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1. ประชาสัมพันธ์ข้อมูลเกี่ยวกับกระบวนการดำเนินงานสู่การรวมตัวเป็น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ประชาคมอาเซียนและความเคลื่อนไหวในการเจรจาเปิดเสรีการค้าบริการ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 ด้านการศึกษาในอาเซียนและระหว่างอาเซียนกับประเทศคู่เจรจาแก่ส.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 อุดมศึกษาและผู้ที่เกี่ยวข้องอย่างต่อเนื่อง</a:t>
            </a:r>
            <a:endParaRPr lang="en-US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2. ส่งเสริมการสร้างความตระหนักในเรื่องเอกลักษณ์ของไทยและประเทศ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 สมาชิกอาเซียน รวมทั้งส่งเสริมกิจกรรมสัมพันธ์ในหมู่ประชาชน 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ประชาคมอุดมศึกษา และเยาวชนอาเซียน</a:t>
            </a:r>
            <a:endParaRPr lang="en-US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 marL="514350" indent="-514350">
              <a:defRPr/>
            </a:pP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631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A3200-A5E3-4E1F-814D-C2513852C87C}" type="slidenum">
              <a:rPr lang="th-TH"/>
              <a:pPr>
                <a:defRPr/>
              </a:pPr>
              <a:t>25</a:t>
            </a:fld>
            <a:endParaRPr lang="th-TH"/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357188" y="1428750"/>
            <a:ext cx="8334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3. ส่งเสริมความร่วมมือระหว่างส.การศึกษากับหน่วยงานที่เกี่ยวข้องในการ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 เตรียมการเพื่อใช้ประโยชน์และป้องกันผลกระทบที่เกิดจากการเคลื่อนย้าย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 กำลังคนข้ามชาติ เช่น การระบาดของโรค ยาเสพติด และอาชญากรข้าม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ชาติ เป็นต้น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4. จัดทำ </a:t>
            </a:r>
            <a:r>
              <a:rPr lang="en-US" sz="3200" b="1" dirty="0">
                <a:solidFill>
                  <a:srgbClr val="7030A0"/>
                </a:solidFill>
                <a:latin typeface="Angsana New" pitchFamily="18" charset="-34"/>
              </a:rPr>
              <a:t>Mapping </a:t>
            </a: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ส.อุดมศึกษาแกนหลักในสาขาที่มีความเชี่ยวชาญ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และเป็นความต้องการของเขตพื้นที่เศรษฐกิจต่างๆ โดยเชื่อมโยงระหว่าง 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ส.อุดมศึกษาไทยที่มีความเชี่ยวชาญและตอบสนองต่อการพัฒนาพื้นที่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เศรษฐกิจต่างๆ กับส.อุดมศึกษาในอาเซียน</a:t>
            </a:r>
            <a:endParaRPr lang="en-US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5. ส่งเสริมให้อาจารย์ในส.อุดมศึกษาไทยไปสอน/วิจัย/ให้บริการวิชาการ/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   ทำนุบำรุงศิลปวัฒนธรรมแก่ส.อุดมศึกษาในอาเซียน</a:t>
            </a:r>
            <a:endParaRPr lang="en-US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>
              <a:defRPr/>
            </a:pPr>
            <a:endParaRPr lang="en-US" sz="3200" dirty="0">
              <a:solidFill>
                <a:srgbClr val="7030A0"/>
              </a:solidFill>
              <a:latin typeface="+mj-lt"/>
              <a:cs typeface="+mj-cs"/>
            </a:endParaRPr>
          </a:p>
        </p:txBody>
      </p:sp>
      <p:sp>
        <p:nvSpPr>
          <p:cNvPr id="27655" name="Rectangle 21"/>
          <p:cNvSpPr>
            <a:spLocks noChangeArrowheads="1"/>
          </p:cNvSpPr>
          <p:nvPr/>
        </p:nvSpPr>
        <p:spPr bwMode="auto">
          <a:xfrm>
            <a:off x="500063" y="714375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2060"/>
                </a:solidFill>
              </a:rPr>
              <a:t>มาตรการที่ควรพิจารณาดำเนินการ(ต่อ)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4CAF9-9091-4BA1-9378-640D47ED15FB}" type="slidenum">
              <a:rPr lang="th-TH"/>
              <a:pPr>
                <a:defRPr/>
              </a:pPr>
              <a:t>26</a:t>
            </a:fld>
            <a:endParaRPr lang="th-TH"/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85775" y="870744"/>
            <a:ext cx="83343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th-TH" sz="3000" b="1" dirty="0">
                <a:solidFill>
                  <a:srgbClr val="7030A0"/>
                </a:solidFill>
                <a:latin typeface="Angsana New" pitchFamily="18" charset="-34"/>
              </a:rPr>
              <a:t>ระดับภูมิภาค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	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1) การทำ </a:t>
            </a:r>
            <a:r>
              <a:rPr lang="en-US" b="1" dirty="0">
                <a:solidFill>
                  <a:srgbClr val="7030A0"/>
                </a:solidFill>
                <a:latin typeface="Angsana New" pitchFamily="18" charset="-34"/>
              </a:rPr>
              <a:t>Mutual Recognition Arrangement(MRA)</a:t>
            </a:r>
          </a:p>
          <a:p>
            <a:pPr marL="514350" indent="-514350">
              <a:defRPr/>
            </a:pPr>
            <a:r>
              <a:rPr lang="en-US" b="1" dirty="0">
                <a:solidFill>
                  <a:srgbClr val="7030A0"/>
                </a:solidFill>
                <a:latin typeface="Angsana New" pitchFamily="18" charset="-34"/>
              </a:rPr>
              <a:t>        2) 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การพัฒนาระบบการถ่ายโอนหน่วยกิตในภูมิภาค</a:t>
            </a:r>
          </a:p>
          <a:p>
            <a:pPr marL="514350" indent="-514350">
              <a:defRPr/>
            </a:pPr>
            <a:r>
              <a:rPr lang="th-TH" sz="3000" b="1" dirty="0">
                <a:solidFill>
                  <a:srgbClr val="7030A0"/>
                </a:solidFill>
                <a:latin typeface="Angsana New" pitchFamily="18" charset="-34"/>
              </a:rPr>
              <a:t>2. ระดับประเทศ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	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1) การเจรจาเปิดเสรีการค้าบริการด้านการศึกษา</a:t>
            </a:r>
          </a:p>
          <a:p>
            <a:pPr marL="514350" indent="-514350">
              <a:defRPr/>
            </a:pP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	2) การเผยแพร่ความรู้ความเข้าใจเกี่ยวกับประชาคมอาเซียน</a:t>
            </a:r>
          </a:p>
          <a:p>
            <a:pPr marL="514350" indent="-514350">
              <a:defRPr/>
            </a:pPr>
            <a:r>
              <a:rPr lang="th-TH" sz="3000" b="1" dirty="0">
                <a:solidFill>
                  <a:srgbClr val="7030A0"/>
                </a:solidFill>
                <a:latin typeface="Angsana New" pitchFamily="18" charset="-34"/>
              </a:rPr>
              <a:t>3. ระดับกระทรวง</a:t>
            </a:r>
          </a:p>
          <a:p>
            <a:pPr marL="514350" indent="-514350"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	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1) การจัดทำยุทธศาสตร์รองรับการเป็นประชาคมอาเซียน</a:t>
            </a:r>
          </a:p>
          <a:p>
            <a:pPr marL="514350" indent="-514350">
              <a:defRPr/>
            </a:pP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	2) การส่งเสริมการแลกเปลี่ยน</a:t>
            </a:r>
          </a:p>
          <a:p>
            <a:pPr marL="514350" indent="-514350">
              <a:defRPr/>
            </a:pPr>
            <a:r>
              <a:rPr lang="th-TH" sz="3000" b="1" dirty="0">
                <a:solidFill>
                  <a:srgbClr val="7030A0"/>
                </a:solidFill>
                <a:latin typeface="Angsana New" pitchFamily="18" charset="-34"/>
              </a:rPr>
              <a:t>4. ระดับสถาบัน</a:t>
            </a:r>
          </a:p>
          <a:p>
            <a:pPr marL="514350" indent="-514350">
              <a:defRPr/>
            </a:pP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	1) การพัฒนาหลักสูตร</a:t>
            </a:r>
          </a:p>
          <a:p>
            <a:pPr marL="514350" indent="-514350">
              <a:defRPr/>
            </a:pPr>
            <a:r>
              <a:rPr lang="th-TH" b="1" dirty="0">
                <a:solidFill>
                  <a:srgbClr val="7030A0"/>
                </a:solidFill>
                <a:latin typeface="Angsana New" pitchFamily="18" charset="-34"/>
              </a:rPr>
              <a:t>	2) การพัฒนาสิ่งอำนวยความสะดวกต่างๆ</a:t>
            </a:r>
            <a:endParaRPr lang="en-US" b="1" dirty="0">
              <a:solidFill>
                <a:srgbClr val="7030A0"/>
              </a:solidFill>
              <a:latin typeface="Angsana New" pitchFamily="18" charset="-34"/>
            </a:endParaRPr>
          </a:p>
          <a:p>
            <a:pPr marL="514350" indent="-514350">
              <a:defRPr/>
            </a:pP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679" name="Rectangle 21"/>
          <p:cNvSpPr>
            <a:spLocks noChangeArrowheads="1"/>
          </p:cNvSpPr>
          <p:nvPr/>
        </p:nvSpPr>
        <p:spPr bwMode="auto">
          <a:xfrm>
            <a:off x="690563" y="442118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rgbClr val="002060"/>
                </a:solidFill>
              </a:rPr>
              <a:t>การเตรียมความพร้อมในการเป็นประชาคมเศรษฐกิจอาเซียน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BD6E-539D-470E-B398-2F5BDDCA83B4}" type="slidenum">
              <a:rPr lang="th-TH"/>
              <a:pPr>
                <a:defRPr/>
              </a:pPr>
              <a:t>27</a:t>
            </a:fld>
            <a:endParaRPr lang="th-TH"/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323850" y="1700213"/>
            <a:ext cx="8496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4479925" y="23399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756525" y="28606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000125" y="3143250"/>
            <a:ext cx="76914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rgbClr val="002060"/>
                </a:solidFill>
                <a:latin typeface="+mn-lt"/>
              </a:rPr>
              <a:t>สำนักงานคณะกรรมการการอุดมศึกษา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th-TH" dirty="0">
                <a:solidFill>
                  <a:srgbClr val="002060"/>
                </a:solidFill>
                <a:latin typeface="+mn-lt"/>
              </a:rPr>
              <a:t>กระทรวงศึกษาธิการ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328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th-TH" dirty="0">
                <a:solidFill>
                  <a:srgbClr val="002060"/>
                </a:solidFill>
                <a:latin typeface="+mn-lt"/>
              </a:rPr>
              <a:t>ถนนศรีอยุธยา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, </a:t>
            </a:r>
            <a:r>
              <a:rPr lang="th-TH" dirty="0">
                <a:solidFill>
                  <a:srgbClr val="002060"/>
                </a:solidFill>
                <a:latin typeface="+mn-lt"/>
              </a:rPr>
              <a:t>กรุงเทพฯ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10400</a:t>
            </a:r>
          </a:p>
          <a:p>
            <a:pPr>
              <a:defRPr/>
            </a:pPr>
            <a:r>
              <a:rPr lang="th-TH" dirty="0">
                <a:solidFill>
                  <a:srgbClr val="002060"/>
                </a:solidFill>
                <a:latin typeface="+mn-lt"/>
              </a:rPr>
              <a:t>โทร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.: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66 2 610 5403-4</a:t>
            </a:r>
          </a:p>
          <a:p>
            <a:pPr>
              <a:defRPr/>
            </a:pPr>
            <a:r>
              <a:rPr lang="th-TH" dirty="0">
                <a:solidFill>
                  <a:srgbClr val="002060"/>
                </a:solidFill>
                <a:latin typeface="+mn-lt"/>
              </a:rPr>
              <a:t>โทรสาร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66 2 354 5570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5813" y="1285875"/>
            <a:ext cx="7715250" cy="919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ขอบคุณ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Overview of ASEAN: ASEAN in Figures</a:t>
            </a:r>
            <a:endParaRPr lang="th-TH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4CB7A-88BA-43E7-911C-495D5D0C6390}" type="slidenum">
              <a:rPr lang="th-TH"/>
              <a:pPr>
                <a:defRPr/>
              </a:pPr>
              <a:t>3</a:t>
            </a:fld>
            <a:endParaRPr lang="th-TH"/>
          </a:p>
        </p:txBody>
      </p:sp>
      <p:pic>
        <p:nvPicPr>
          <p:cNvPr id="6148" name="Picture 5" descr="as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4463"/>
            <a:ext cx="57610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485042" y="1420566"/>
            <a:ext cx="3500462" cy="4714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ASEAN in Figures</a:t>
            </a:r>
            <a:r>
              <a:rPr lang="th-TH" sz="17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(2008) 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/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</a:br>
            <a:r>
              <a:rPr lang="th-TH" sz="14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source: www.asean-sec.org)</a:t>
            </a:r>
          </a:p>
          <a:p>
            <a:pPr algn="ctr">
              <a:spcBef>
                <a:spcPct val="20000"/>
              </a:spcBef>
              <a:defRPr/>
            </a:pPr>
            <a:endParaRPr lang="en-US" sz="1600" u="sng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Population: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583.7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million persons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Land area:</a:t>
            </a:r>
            <a:endParaRPr lang="th-TH" sz="1600" b="1" u="sng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4,435,830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sq. km.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Religion:</a:t>
            </a:r>
            <a:endParaRPr lang="th-TH" sz="1600" b="1" u="sng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Islam, Buddhism,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Christianity, Hinduism etc.</a:t>
            </a:r>
            <a:endParaRPr lang="th-TH" sz="16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GDP: </a:t>
            </a:r>
            <a:r>
              <a:rPr lang="th-TH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US$ million 1,504,236</a:t>
            </a:r>
            <a:endParaRPr lang="th-TH" sz="16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Trade (Export):</a:t>
            </a:r>
            <a:endParaRPr lang="th-TH" sz="1600" b="1" u="sng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US$ million 879,252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ASEAN’s Top 4 Trading Partners (2008):</a:t>
            </a:r>
            <a:endParaRPr lang="th-TH" sz="1600" b="1" u="sng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- Japan, EU, China, USA </a:t>
            </a:r>
            <a:endParaRPr lang="th-TH" sz="16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16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th-TH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A296A-227A-4AB7-8BC3-8E651EF2FCA8}" type="slidenum">
              <a:rPr lang="th-TH"/>
              <a:pPr>
                <a:defRPr/>
              </a:pPr>
              <a:t>4</a:t>
            </a:fld>
            <a:endParaRPr lang="th-TH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28625" y="35718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Overview of ASEAN: Forces of Change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00372"/>
            <a:ext cx="3143272" cy="27084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93663" indent="-93663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Expanding scope of cooperation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Strengthening the existing organisations/institutions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Narrowing the development gap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Building an ASEAN identity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000" b="1" dirty="0">
              <a:latin typeface="+mn-lt"/>
            </a:endParaRPr>
          </a:p>
        </p:txBody>
      </p:sp>
      <p:pic>
        <p:nvPicPr>
          <p:cNvPr id="7175" name="Picture 4" descr="250px-Association_of_Southeast_Asian_Nations_%28orthographic_projection%29">
            <a:hlinkClick r:id="rId2" tooltip="Location of ASEA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286000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ghtning Bolt 6"/>
          <p:cNvSpPr/>
          <p:nvPr/>
        </p:nvSpPr>
        <p:spPr>
          <a:xfrm rot="6598751">
            <a:off x="4884738" y="1231900"/>
            <a:ext cx="2446337" cy="19224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Flowchart: Alternate Process 8"/>
          <p:cNvSpPr/>
          <p:nvPr/>
        </p:nvSpPr>
        <p:spPr>
          <a:xfrm rot="19955026">
            <a:off x="4992688" y="1971675"/>
            <a:ext cx="2500312" cy="4286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External Forces</a:t>
            </a:r>
            <a:endParaRPr lang="th-TH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755209">
            <a:off x="1349375" y="1193800"/>
            <a:ext cx="2428875" cy="20002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Flowchart: Alternate Process 7"/>
          <p:cNvSpPr/>
          <p:nvPr/>
        </p:nvSpPr>
        <p:spPr>
          <a:xfrm rot="2086666">
            <a:off x="1255713" y="1857375"/>
            <a:ext cx="2500312" cy="4286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Internal Forces</a:t>
            </a:r>
            <a:endParaRPr lang="th-TH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000372"/>
            <a:ext cx="3429024" cy="26699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93663" indent="-93663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Rapid changing of global economic, environment, new technologies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Impact of regional integration (economic competition)</a:t>
            </a:r>
          </a:p>
          <a:p>
            <a:pPr marL="93663" indent="-936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Energy crisis and climate change</a:t>
            </a:r>
          </a:p>
          <a:p>
            <a:pPr marL="93663" indent="-93663">
              <a:spcBef>
                <a:spcPts val="300"/>
              </a:spcBef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Overview of ASEAN: New ASEAN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069AD-88AE-43EB-A586-F9B0A3585DD0}" type="slidenum">
              <a:rPr lang="th-TH"/>
              <a:pPr>
                <a:defRPr/>
              </a:pPr>
              <a:t>5</a:t>
            </a:fld>
            <a:endParaRPr lang="th-TH" dirty="0"/>
          </a:p>
        </p:txBody>
      </p:sp>
      <p:pic>
        <p:nvPicPr>
          <p:cNvPr id="1031" name="Picture 8" descr="http://www.myanmar-embassy-tokyo.net/images/ASEAN-Cha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4463"/>
            <a:ext cx="17224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568825" y="4221163"/>
            <a:ext cx="1655763" cy="22463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ASEAN Political-Security Community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(APSC) Blueprint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(2009)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67238" y="1341438"/>
          <a:ext cx="20859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668166" imgH="8019048" progId="AcroExch.Document.7">
                  <p:embed/>
                </p:oleObj>
              </mc:Choice>
              <mc:Fallback>
                <p:oleObj name="Acrobat Document" r:id="rId4" imgW="5668166" imgH="801904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1341438"/>
                        <a:ext cx="208597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55588" y="4294188"/>
            <a:ext cx="1800225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ASEAN Charter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(2008)</a:t>
            </a:r>
            <a:endParaRPr lang="th-TH" sz="2000" b="1" dirty="0">
              <a:latin typeface="+mn-lt"/>
            </a:endParaRP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357438" y="1341438"/>
          <a:ext cx="208756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6" imgW="5668166" imgH="8019048" progId="AcroExch.Document.7">
                  <p:embed/>
                </p:oleObj>
              </mc:Choice>
              <mc:Fallback>
                <p:oleObj name="Acrobat Document" r:id="rId6" imgW="5668166" imgH="8019048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341438"/>
                        <a:ext cx="2087562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357438" y="4294188"/>
            <a:ext cx="1800225" cy="19383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ASEAN Economic Community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(AEC)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Blueprint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(2008)</a:t>
            </a:r>
            <a:endParaRPr lang="th-TH" sz="2000" b="1" dirty="0">
              <a:latin typeface="+mn-lt"/>
            </a:endParaRP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732588" y="1320800"/>
          <a:ext cx="213518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8" imgW="5668166" imgH="8019048" progId="AcroExch.Document.7">
                  <p:embed/>
                </p:oleObj>
              </mc:Choice>
              <mc:Fallback>
                <p:oleObj name="Acrobat Document" r:id="rId8" imgW="5668166" imgH="8019048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320800"/>
                        <a:ext cx="2135187" cy="3024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FFFFFF">
                                  <a:gamma/>
                                  <a:shade val="60000"/>
                                  <a:invGamma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877050" y="4294188"/>
            <a:ext cx="1655763" cy="193833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ASEAN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Socio-Cultural Community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(ASCC) Blueprint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sudaporn.CHE\My Documents\My Pictures\Microsoft Clip Organizer\j043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357688"/>
            <a:ext cx="34290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Overview of ASEAN: ASEAN Community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BA67F-20D7-46D7-89B9-587D94635F65}" type="slidenum">
              <a:rPr lang="th-TH"/>
              <a:pPr>
                <a:defRPr/>
              </a:pPr>
              <a:t>6</a:t>
            </a:fld>
            <a:endParaRPr lang="th-TH"/>
          </a:p>
        </p:txBody>
      </p:sp>
      <p:graphicFrame>
        <p:nvGraphicFramePr>
          <p:cNvPr id="4" name="Diagram 3"/>
          <p:cNvGraphicFramePr/>
          <p:nvPr/>
        </p:nvGraphicFramePr>
        <p:xfrm>
          <a:off x="928662" y="1214422"/>
          <a:ext cx="278608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8" name="Picture 3" descr="C:\Documents and Settings\sudaporn.CHE\My Documents\My Pictures\Microsoft Clip Organizer\j04398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82094">
            <a:off x="3533775" y="2319338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57752" y="4643446"/>
            <a:ext cx="4071934" cy="707886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</a:rPr>
              <a:t>One Vision, One Identity and </a:t>
            </a:r>
            <a:br>
              <a:rPr lang="en-GB" sz="2000" b="1" dirty="0">
                <a:solidFill>
                  <a:srgbClr val="FFFF00"/>
                </a:solidFill>
                <a:latin typeface="+mn-lt"/>
              </a:rPr>
            </a:br>
            <a:r>
              <a:rPr lang="en-GB" sz="2000" b="1" dirty="0">
                <a:solidFill>
                  <a:srgbClr val="FFFF00"/>
                </a:solidFill>
                <a:latin typeface="+mn-lt"/>
              </a:rPr>
              <a:t>One Caring and Sharing Community</a:t>
            </a:r>
            <a:endParaRPr lang="th-TH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9" cstate="print"/>
          <a:srcRect l="9465" t="8806" r="4137" b="5977"/>
          <a:stretch>
            <a:fillRect/>
          </a:stretch>
        </p:blipFill>
        <p:spPr bwMode="auto">
          <a:xfrm>
            <a:off x="5500688" y="1500188"/>
            <a:ext cx="31019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50" y="4357688"/>
            <a:ext cx="30988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Cooperation within ASEAN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&amp; ASEAN Dialogue Partners</a:t>
            </a:r>
            <a:endParaRPr lang="th-TH" sz="2000" b="1" dirty="0">
              <a:latin typeface="+mn-lt"/>
            </a:endParaRPr>
          </a:p>
        </p:txBody>
      </p:sp>
      <p:pic>
        <p:nvPicPr>
          <p:cNvPr id="8204" name="Picture 6" descr="View Detail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25" y="37147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EE8F0-43FB-4C61-9181-9DAFF5989FA5}" type="slidenum">
              <a:rPr lang="th-TH"/>
              <a:pPr>
                <a:defRPr/>
              </a:pPr>
              <a:t>7</a:t>
            </a:fld>
            <a:endParaRPr lang="th-TH"/>
          </a:p>
        </p:txBody>
      </p:sp>
      <p:pic>
        <p:nvPicPr>
          <p:cNvPr id="8" name="Picture 6" descr="http://blog.cleveland.com/world_impact/2008/07/medium_Philippines_ASEAN_M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357322" cy="179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umm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305" y="3929066"/>
            <a:ext cx="261742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entagon 14"/>
          <p:cNvSpPr/>
          <p:nvPr/>
        </p:nvSpPr>
        <p:spPr>
          <a:xfrm>
            <a:off x="571472" y="1142984"/>
            <a:ext cx="6357982" cy="178595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 indent="-17145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Promote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 people-oriented </a:t>
            </a:r>
            <a:r>
              <a:rPr lang="en-US" sz="1600" b="1" dirty="0">
                <a:solidFill>
                  <a:schemeClr val="tx1"/>
                </a:solidFill>
              </a:rPr>
              <a:t>ASEAN</a:t>
            </a:r>
          </a:p>
          <a:p>
            <a:pPr marL="354013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Develop human resources through closer cooperation in education </a:t>
            </a:r>
            <a:r>
              <a:rPr lang="en-US" sz="1600" b="1" dirty="0">
                <a:solidFill>
                  <a:schemeClr val="tx1"/>
                </a:solidFill>
              </a:rPr>
              <a:t>and life-long learning and in S&amp;T</a:t>
            </a:r>
          </a:p>
          <a:p>
            <a:pPr marL="354013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Facilitate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movement of business persons, professionals, talents and labour</a:t>
            </a:r>
            <a:endParaRPr lang="en-US" sz="1600" b="1" dirty="0">
              <a:solidFill>
                <a:srgbClr val="000099"/>
              </a:solidFill>
            </a:endParaRPr>
          </a:p>
          <a:p>
            <a:pPr marL="354013" indent="-17145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</a:rPr>
              <a:t>ASEAN Charter: Article 1</a:t>
            </a:r>
            <a:endParaRPr lang="th-TH" sz="1400" i="1" dirty="0"/>
          </a:p>
        </p:txBody>
      </p:sp>
      <p:sp>
        <p:nvSpPr>
          <p:cNvPr id="18" name="Pentagon 17"/>
          <p:cNvSpPr/>
          <p:nvPr/>
        </p:nvSpPr>
        <p:spPr>
          <a:xfrm>
            <a:off x="571472" y="3714752"/>
            <a:ext cx="5643602" cy="17859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 indent="-17145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Strengthen the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role of education in building </a:t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the ASEAN Community</a:t>
            </a:r>
            <a:r>
              <a:rPr lang="en-US" sz="1600" b="1" dirty="0">
                <a:solidFill>
                  <a:schemeClr val="tx1"/>
                </a:solidFill>
              </a:rPr>
              <a:t> by 2015</a:t>
            </a:r>
          </a:p>
          <a:p>
            <a:pPr marL="354013" indent="-171450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Forge a common identity and building a caring and sharing society </a:t>
            </a:r>
            <a:r>
              <a:rPr lang="en-US" sz="1600" b="1" dirty="0">
                <a:solidFill>
                  <a:schemeClr val="tx1"/>
                </a:solidFill>
              </a:rPr>
              <a:t>which is inclusive and where the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well-being, livelihood, and welfare</a:t>
            </a:r>
            <a:r>
              <a:rPr lang="en-US" sz="1600" b="1" dirty="0">
                <a:solidFill>
                  <a:schemeClr val="tx1"/>
                </a:solidFill>
              </a:rPr>
              <a:t> of the peoples are enhanced</a:t>
            </a:r>
            <a:endParaRPr lang="en-US" sz="1600" b="1" dirty="0">
              <a:solidFill>
                <a:srgbClr val="000099"/>
              </a:solidFill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300" b="1" i="1" dirty="0">
                <a:solidFill>
                  <a:schemeClr val="tx1"/>
                </a:solidFill>
              </a:rPr>
              <a:t>Declaration on Strengthening Cooperation on Education</a:t>
            </a:r>
            <a:endParaRPr lang="th-TH" sz="1300" i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ASEAN Higher Education Cooperation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ASEAN Higher Education Cooperation 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62425-E00D-4B9D-928E-BDADA6C1ACD9}" type="slidenum">
              <a:rPr lang="th-TH"/>
              <a:pPr>
                <a:defRPr/>
              </a:pPr>
              <a:t>8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214688" y="1214438"/>
            <a:ext cx="2357437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ASEAN Summit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14688" y="2500313"/>
            <a:ext cx="2643187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ASEAN Education Ministers Meeting (ASED)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313" y="5286375"/>
            <a:ext cx="2500312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ASEAN Senior Officials Meeting on Education (SOM-ED)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2213" y="5324475"/>
            <a:ext cx="2643187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ASEAN+3 Senior Officials Meeting on Education (SOM-ED+3)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63" y="4071938"/>
            <a:ext cx="2416175" cy="987425"/>
          </a:xfrm>
          <a:prstGeom prst="roundRect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ASEAN University Network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(AUN)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15063" y="2500313"/>
            <a:ext cx="2643187" cy="14287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Southeast Asian Ministers of Education Organization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(SEAMEO)</a:t>
            </a:r>
            <a:endParaRPr lang="th-TH" sz="18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185443" y="2243932"/>
            <a:ext cx="487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758657" y="5099844"/>
            <a:ext cx="3413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14375" y="4643438"/>
            <a:ext cx="14287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00313" y="4922838"/>
            <a:ext cx="176371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86250" y="4929188"/>
            <a:ext cx="1643063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14313" y="2470150"/>
            <a:ext cx="2643187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ASEAN+3 Education Ministers Meeting (ASED+3)</a:t>
            </a:r>
            <a:endParaRPr lang="th-TH" sz="18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3929062" y="4429126"/>
            <a:ext cx="1000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29125" y="4500563"/>
            <a:ext cx="1785938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2313782" y="5115719"/>
            <a:ext cx="37306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9" name="Picture 5" descr="http://www.flags.net/images/smallflags/CHIN0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6143625"/>
            <a:ext cx="4778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9" descr="http://www.flags.net/images/smallflags/SKOR000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75" y="6145213"/>
            <a:ext cx="4429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1" descr="http://www.flags.net/images/smallflags/JAPA0001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25" y="6148388"/>
            <a:ext cx="438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5400000">
            <a:off x="1113631" y="2243932"/>
            <a:ext cx="48736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5750" y="1214438"/>
            <a:ext cx="2357438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ASEAN+3 Summit</a:t>
            </a:r>
            <a:endParaRPr lang="th-TH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Future Challenges: Global Context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91564-5067-44DD-9019-F4E407605197}" type="slidenum">
              <a:rPr lang="th-TH"/>
              <a:pPr>
                <a:defRPr/>
              </a:pPr>
              <a:t>9</a:t>
            </a:fld>
            <a:endParaRPr lang="th-TH"/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857232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1566</Words>
  <Application>Microsoft Office PowerPoint</Application>
  <PresentationFormat>On-screen Show (4:3)</PresentationFormat>
  <Paragraphs>288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 ยุทธศาสตร์อุดมศึกษาไทยในการเตรียมความพร้อมสู่การเป็นประชาคมอาเซียนในปี พ.ศ. 2558        </vt:lpstr>
      <vt:lpstr>PowerPoint Presentation</vt:lpstr>
      <vt:lpstr>Overview of ASEAN: ASEAN in Figures</vt:lpstr>
      <vt:lpstr>PowerPoint Presentation</vt:lpstr>
      <vt:lpstr>Overview of ASEAN: New ASEAN</vt:lpstr>
      <vt:lpstr>Overview of ASEAN: ASEAN Community</vt:lpstr>
      <vt:lpstr>ASEAN Higher Education Cooperation </vt:lpstr>
      <vt:lpstr>ASEAN Higher Education Cooperation </vt:lpstr>
      <vt:lpstr>Future Challenges: Global Context</vt:lpstr>
      <vt:lpstr>Future Challenges: Regional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Jadesada Wanichchakorn</dc:creator>
  <cp:lastModifiedBy>user89</cp:lastModifiedBy>
  <cp:revision>311</cp:revision>
  <dcterms:created xsi:type="dcterms:W3CDTF">2009-11-27T06:42:50Z</dcterms:created>
  <dcterms:modified xsi:type="dcterms:W3CDTF">2014-03-30T08:24:53Z</dcterms:modified>
</cp:coreProperties>
</file>