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E10534-1C40-45BC-BE6A-D1F45CC168C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515299-43E4-40FC-B874-176D6FC4FD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cs typeface="+mj-cs"/>
              </a:rPr>
              <a:t>โครงการ พัฒนาการเรียนการสอนโดยใช้เทคโนโลยีการศึกษา </a:t>
            </a:r>
            <a:endParaRPr lang="en-US" sz="4400" b="1" dirty="0"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4251960" cy="28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2286000"/>
            <a:ext cx="4251960" cy="28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1" descr="F:\โครงการของบประมาณ ปี 2560\โครงการนาวีปากน้ำ\BUSINESS LOGO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228600"/>
            <a:ext cx="3240405" cy="161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9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55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10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76200"/>
            <a:ext cx="3249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466344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3699164"/>
            <a:ext cx="452628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58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1" descr="F:\โครงการของบประมาณ ปี 2560\โครงการนาวีปากน้ำ\BUSINESS LOGO-0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" y="0"/>
            <a:ext cx="324040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199"/>
            <a:ext cx="869244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921046" y="1981200"/>
            <a:ext cx="0" cy="374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432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839200" y="1524000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0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883920"/>
            <a:ext cx="5074920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76200"/>
            <a:ext cx="32432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" y="3391593"/>
            <a:ext cx="494162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8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76200"/>
            <a:ext cx="3249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0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2"/>
          <a:stretch/>
        </p:blipFill>
        <p:spPr>
          <a:xfrm>
            <a:off x="201453" y="3124200"/>
            <a:ext cx="4446747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6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249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052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5" y="990600"/>
            <a:ext cx="480013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255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5" y="914400"/>
            <a:ext cx="480113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3433156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0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76200"/>
            <a:ext cx="3249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73582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129145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76200"/>
            <a:ext cx="32496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90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7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</TotalTime>
  <Words>9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rmutp</dc:creator>
  <cp:lastModifiedBy>rmutp</cp:lastModifiedBy>
  <cp:revision>11</cp:revision>
  <dcterms:created xsi:type="dcterms:W3CDTF">2018-07-31T02:09:40Z</dcterms:created>
  <dcterms:modified xsi:type="dcterms:W3CDTF">2018-07-31T04:50:16Z</dcterms:modified>
</cp:coreProperties>
</file>